
<file path=[Content_Types].xml><?xml version="1.0" encoding="utf-8"?>
<Types xmlns="http://schemas.openxmlformats.org/package/2006/content-types">
  <Default Extension="bin" ContentType="image/png"/>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1"/>
  </p:sldMasterIdLst>
  <p:notesMasterIdLst>
    <p:notesMasterId r:id="rId10"/>
  </p:notesMasterIdLst>
  <p:handoutMasterIdLst>
    <p:handoutMasterId r:id="rId11"/>
  </p:handoutMasterIdLst>
  <p:sldIdLst>
    <p:sldId id="262" r:id="rId2"/>
    <p:sldId id="258" r:id="rId3"/>
    <p:sldId id="264" r:id="rId4"/>
    <p:sldId id="265" r:id="rId5"/>
    <p:sldId id="266" r:id="rId6"/>
    <p:sldId id="267" r:id="rId7"/>
    <p:sldId id="268" r:id="rId8"/>
    <p:sldId id="269" r:id="rId9"/>
  </p:sldIdLst>
  <p:sldSz cx="12188825" cy="6858000"/>
  <p:notesSz cx="6797675" cy="9926638"/>
  <p:embeddedFontLst>
    <p:embeddedFont>
      <p:font typeface="AU Passata" panose="020B0503030502030804" pitchFamily="34" charset="77"/>
      <p:regular r:id="rId12"/>
      <p:bold r:id="rId13"/>
    </p:embeddedFont>
    <p:embeddedFont>
      <p:font typeface="AU Passata Light" panose="020B0303030902030804" pitchFamily="34" charset="77"/>
      <p:regular r:id="rId14"/>
      <p:bold r:id="rId15"/>
    </p:embeddedFont>
    <p:embeddedFont>
      <p:font typeface="AU Peto" pitchFamily="82" charset="77"/>
      <p:regular r:id="rId16"/>
      <p:bold r:id="rId17"/>
    </p:embeddedFont>
    <p:embeddedFont>
      <p:font typeface="Calibri" panose="020F0502020204030204" pitchFamily="34" charset="0"/>
      <p:regular r:id="rId18"/>
      <p:bold r:id="rId19"/>
      <p:italic r:id="rId20"/>
      <p:boldItalic r:id="rId21"/>
    </p:embeddedFont>
    <p:embeddedFont>
      <p:font typeface="Georgia" panose="02040502050405020303" pitchFamily="18" charset="0"/>
      <p:regular r:id="rId22"/>
      <p:bold r:id="rId23"/>
      <p:italic r:id="rId24"/>
      <p:boldItalic r:id="rId25"/>
    </p:embeddedFont>
    <p:embeddedFont>
      <p:font typeface="Wingdings 3" pitchFamily="2" charset="2"/>
      <p:regular r:id="rId26"/>
    </p:embeddedFont>
  </p:embeddedFontLst>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4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93511" autoAdjust="0"/>
  </p:normalViewPr>
  <p:slideViewPr>
    <p:cSldViewPr snapToObjects="1" showGuides="1">
      <p:cViewPr varScale="1">
        <p:scale>
          <a:sx n="101" d="100"/>
          <a:sy n="101" d="100"/>
        </p:scale>
        <p:origin x="832" y="192"/>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7" d="100"/>
          <a:sy n="87" d="100"/>
        </p:scale>
        <p:origin x="376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93344-F7A4-3B4F-AD36-6B938BB391B0}" type="doc">
      <dgm:prSet loTypeId="urn:microsoft.com/office/officeart/2005/8/layout/venn1" loCatId="" qsTypeId="urn:microsoft.com/office/officeart/2005/8/quickstyle/simple1" qsCatId="simple" csTypeId="urn:microsoft.com/office/officeart/2005/8/colors/accent1_2" csCatId="accent1" phldr="1"/>
      <dgm:spPr/>
    </dgm:pt>
    <dgm:pt modelId="{93FDE4F1-2ABB-A64A-B2A6-D6FDAA6D7349}">
      <dgm:prSet phldrT="[Text]"/>
      <dgm:spPr/>
      <dgm:t>
        <a:bodyPr/>
        <a:lstStyle/>
        <a:p>
          <a:r>
            <a:rPr lang="en-GB" dirty="0"/>
            <a:t>Empirical</a:t>
          </a:r>
        </a:p>
      </dgm:t>
    </dgm:pt>
    <dgm:pt modelId="{5E8788DF-6111-3D41-B6B6-40E8270D3724}" type="parTrans" cxnId="{CC6C325D-4FF1-2F4F-BCF4-A35D8BEF7676}">
      <dgm:prSet/>
      <dgm:spPr/>
      <dgm:t>
        <a:bodyPr/>
        <a:lstStyle/>
        <a:p>
          <a:endParaRPr lang="en-GB"/>
        </a:p>
      </dgm:t>
    </dgm:pt>
    <dgm:pt modelId="{48A2077F-362D-4F47-AC97-E77F256520EE}" type="sibTrans" cxnId="{CC6C325D-4FF1-2F4F-BCF4-A35D8BEF7676}">
      <dgm:prSet/>
      <dgm:spPr/>
      <dgm:t>
        <a:bodyPr/>
        <a:lstStyle/>
        <a:p>
          <a:endParaRPr lang="en-GB"/>
        </a:p>
      </dgm:t>
    </dgm:pt>
    <dgm:pt modelId="{BF9A04C9-EF4B-8B40-9AA7-DADFA841A076}">
      <dgm:prSet phldrT="[Text]"/>
      <dgm:spPr/>
      <dgm:t>
        <a:bodyPr/>
        <a:lstStyle/>
        <a:p>
          <a:r>
            <a:rPr lang="en-GB" dirty="0"/>
            <a:t>Constructive</a:t>
          </a:r>
        </a:p>
      </dgm:t>
    </dgm:pt>
    <dgm:pt modelId="{1DB5BC3A-F572-A845-B3F6-6D094C2B9B63}" type="parTrans" cxnId="{93FB1CDD-57CB-6446-8F5B-9BFF8B1D2988}">
      <dgm:prSet/>
      <dgm:spPr/>
      <dgm:t>
        <a:bodyPr/>
        <a:lstStyle/>
        <a:p>
          <a:endParaRPr lang="en-GB"/>
        </a:p>
      </dgm:t>
    </dgm:pt>
    <dgm:pt modelId="{0E4A351B-355F-D54A-A3E7-533CE1CB91B7}" type="sibTrans" cxnId="{93FB1CDD-57CB-6446-8F5B-9BFF8B1D2988}">
      <dgm:prSet/>
      <dgm:spPr/>
      <dgm:t>
        <a:bodyPr/>
        <a:lstStyle/>
        <a:p>
          <a:endParaRPr lang="en-GB"/>
        </a:p>
      </dgm:t>
    </dgm:pt>
    <dgm:pt modelId="{8166FC8B-91DD-0B4A-BECC-D3FDEA645867}">
      <dgm:prSet phldrT="[Text]"/>
      <dgm:spPr/>
      <dgm:t>
        <a:bodyPr/>
        <a:lstStyle/>
        <a:p>
          <a:r>
            <a:rPr lang="en-GB" dirty="0"/>
            <a:t>Theoretical</a:t>
          </a:r>
        </a:p>
      </dgm:t>
    </dgm:pt>
    <dgm:pt modelId="{A9BD0664-BB34-6641-86B1-0C74657D0A69}" type="parTrans" cxnId="{4CF26A50-85F3-5644-8974-B9B67192CFEA}">
      <dgm:prSet/>
      <dgm:spPr/>
      <dgm:t>
        <a:bodyPr/>
        <a:lstStyle/>
        <a:p>
          <a:endParaRPr lang="en-GB"/>
        </a:p>
      </dgm:t>
    </dgm:pt>
    <dgm:pt modelId="{18F2A23D-2E65-0E46-851F-FF83C7E9C265}" type="sibTrans" cxnId="{4CF26A50-85F3-5644-8974-B9B67192CFEA}">
      <dgm:prSet/>
      <dgm:spPr/>
      <dgm:t>
        <a:bodyPr/>
        <a:lstStyle/>
        <a:p>
          <a:endParaRPr lang="en-GB"/>
        </a:p>
      </dgm:t>
    </dgm:pt>
    <dgm:pt modelId="{4F62139B-7A60-1146-92AB-FC09428110FB}" type="pres">
      <dgm:prSet presAssocID="{39993344-F7A4-3B4F-AD36-6B938BB391B0}" presName="compositeShape" presStyleCnt="0">
        <dgm:presLayoutVars>
          <dgm:chMax val="7"/>
          <dgm:dir/>
          <dgm:resizeHandles val="exact"/>
        </dgm:presLayoutVars>
      </dgm:prSet>
      <dgm:spPr/>
    </dgm:pt>
    <dgm:pt modelId="{54CE063B-243E-2A4A-B9B9-30D3E4387F96}" type="pres">
      <dgm:prSet presAssocID="{93FDE4F1-2ABB-A64A-B2A6-D6FDAA6D7349}" presName="circ1" presStyleLbl="vennNode1" presStyleIdx="0" presStyleCnt="3"/>
      <dgm:spPr/>
    </dgm:pt>
    <dgm:pt modelId="{CE11FA09-F714-3C49-83B2-E6595E779215}" type="pres">
      <dgm:prSet presAssocID="{93FDE4F1-2ABB-A64A-B2A6-D6FDAA6D7349}" presName="circ1Tx" presStyleLbl="revTx" presStyleIdx="0" presStyleCnt="0">
        <dgm:presLayoutVars>
          <dgm:chMax val="0"/>
          <dgm:chPref val="0"/>
          <dgm:bulletEnabled val="1"/>
        </dgm:presLayoutVars>
      </dgm:prSet>
      <dgm:spPr/>
    </dgm:pt>
    <dgm:pt modelId="{13BBBD63-17E3-5F44-A23D-6E940CCC7B1F}" type="pres">
      <dgm:prSet presAssocID="{BF9A04C9-EF4B-8B40-9AA7-DADFA841A076}" presName="circ2" presStyleLbl="vennNode1" presStyleIdx="1" presStyleCnt="3"/>
      <dgm:spPr/>
    </dgm:pt>
    <dgm:pt modelId="{22BD018E-D286-FD41-BFBD-EAA70564CDAA}" type="pres">
      <dgm:prSet presAssocID="{BF9A04C9-EF4B-8B40-9AA7-DADFA841A076}" presName="circ2Tx" presStyleLbl="revTx" presStyleIdx="0" presStyleCnt="0">
        <dgm:presLayoutVars>
          <dgm:chMax val="0"/>
          <dgm:chPref val="0"/>
          <dgm:bulletEnabled val="1"/>
        </dgm:presLayoutVars>
      </dgm:prSet>
      <dgm:spPr/>
    </dgm:pt>
    <dgm:pt modelId="{CC17BFB4-42E3-0B46-AEA4-215FF5414DF3}" type="pres">
      <dgm:prSet presAssocID="{8166FC8B-91DD-0B4A-BECC-D3FDEA645867}" presName="circ3" presStyleLbl="vennNode1" presStyleIdx="2" presStyleCnt="3"/>
      <dgm:spPr/>
    </dgm:pt>
    <dgm:pt modelId="{F5D2D1A8-0FE2-7C4E-9E4D-E92273E0691B}" type="pres">
      <dgm:prSet presAssocID="{8166FC8B-91DD-0B4A-BECC-D3FDEA645867}" presName="circ3Tx" presStyleLbl="revTx" presStyleIdx="0" presStyleCnt="0">
        <dgm:presLayoutVars>
          <dgm:chMax val="0"/>
          <dgm:chPref val="0"/>
          <dgm:bulletEnabled val="1"/>
        </dgm:presLayoutVars>
      </dgm:prSet>
      <dgm:spPr/>
    </dgm:pt>
  </dgm:ptLst>
  <dgm:cxnLst>
    <dgm:cxn modelId="{80125D34-D27B-3A4F-B741-94C9DE2107AB}" type="presOf" srcId="{93FDE4F1-2ABB-A64A-B2A6-D6FDAA6D7349}" destId="{54CE063B-243E-2A4A-B9B9-30D3E4387F96}" srcOrd="0" destOrd="0" presId="urn:microsoft.com/office/officeart/2005/8/layout/venn1"/>
    <dgm:cxn modelId="{8BDC1847-5333-6742-A34E-12EAC59A5A67}" type="presOf" srcId="{BF9A04C9-EF4B-8B40-9AA7-DADFA841A076}" destId="{22BD018E-D286-FD41-BFBD-EAA70564CDAA}" srcOrd="1" destOrd="0" presId="urn:microsoft.com/office/officeart/2005/8/layout/venn1"/>
    <dgm:cxn modelId="{4CF26A50-85F3-5644-8974-B9B67192CFEA}" srcId="{39993344-F7A4-3B4F-AD36-6B938BB391B0}" destId="{8166FC8B-91DD-0B4A-BECC-D3FDEA645867}" srcOrd="2" destOrd="0" parTransId="{A9BD0664-BB34-6641-86B1-0C74657D0A69}" sibTransId="{18F2A23D-2E65-0E46-851F-FF83C7E9C265}"/>
    <dgm:cxn modelId="{CC6C325D-4FF1-2F4F-BCF4-A35D8BEF7676}" srcId="{39993344-F7A4-3B4F-AD36-6B938BB391B0}" destId="{93FDE4F1-2ABB-A64A-B2A6-D6FDAA6D7349}" srcOrd="0" destOrd="0" parTransId="{5E8788DF-6111-3D41-B6B6-40E8270D3724}" sibTransId="{48A2077F-362D-4F47-AC97-E77F256520EE}"/>
    <dgm:cxn modelId="{7DE28F5D-D146-8B4E-BDFD-0D1B05516B04}" type="presOf" srcId="{8166FC8B-91DD-0B4A-BECC-D3FDEA645867}" destId="{CC17BFB4-42E3-0B46-AEA4-215FF5414DF3}" srcOrd="0" destOrd="0" presId="urn:microsoft.com/office/officeart/2005/8/layout/venn1"/>
    <dgm:cxn modelId="{1E0AC88E-1B17-144E-B117-71742680AB7A}" type="presOf" srcId="{8166FC8B-91DD-0B4A-BECC-D3FDEA645867}" destId="{F5D2D1A8-0FE2-7C4E-9E4D-E92273E0691B}" srcOrd="1" destOrd="0" presId="urn:microsoft.com/office/officeart/2005/8/layout/venn1"/>
    <dgm:cxn modelId="{18F8E9BD-97B6-A848-AE46-346F283FF0DD}" type="presOf" srcId="{BF9A04C9-EF4B-8B40-9AA7-DADFA841A076}" destId="{13BBBD63-17E3-5F44-A23D-6E940CCC7B1F}" srcOrd="0" destOrd="0" presId="urn:microsoft.com/office/officeart/2005/8/layout/venn1"/>
    <dgm:cxn modelId="{FFBF5FC5-E0DB-5D4A-9319-B473A5A7C895}" type="presOf" srcId="{93FDE4F1-2ABB-A64A-B2A6-D6FDAA6D7349}" destId="{CE11FA09-F714-3C49-83B2-E6595E779215}" srcOrd="1" destOrd="0" presId="urn:microsoft.com/office/officeart/2005/8/layout/venn1"/>
    <dgm:cxn modelId="{93FB1CDD-57CB-6446-8F5B-9BFF8B1D2988}" srcId="{39993344-F7A4-3B4F-AD36-6B938BB391B0}" destId="{BF9A04C9-EF4B-8B40-9AA7-DADFA841A076}" srcOrd="1" destOrd="0" parTransId="{1DB5BC3A-F572-A845-B3F6-6D094C2B9B63}" sibTransId="{0E4A351B-355F-D54A-A3E7-533CE1CB91B7}"/>
    <dgm:cxn modelId="{C93F2CF1-BCF0-E44B-BBA2-F02C42A9EC60}" type="presOf" srcId="{39993344-F7A4-3B4F-AD36-6B938BB391B0}" destId="{4F62139B-7A60-1146-92AB-FC09428110FB}" srcOrd="0" destOrd="0" presId="urn:microsoft.com/office/officeart/2005/8/layout/venn1"/>
    <dgm:cxn modelId="{D8CB5FE3-AE92-B34D-A78D-6068F6DD1B2F}" type="presParOf" srcId="{4F62139B-7A60-1146-92AB-FC09428110FB}" destId="{54CE063B-243E-2A4A-B9B9-30D3E4387F96}" srcOrd="0" destOrd="0" presId="urn:microsoft.com/office/officeart/2005/8/layout/venn1"/>
    <dgm:cxn modelId="{5701317C-F3C3-C144-91B1-66DE8C68CB95}" type="presParOf" srcId="{4F62139B-7A60-1146-92AB-FC09428110FB}" destId="{CE11FA09-F714-3C49-83B2-E6595E779215}" srcOrd="1" destOrd="0" presId="urn:microsoft.com/office/officeart/2005/8/layout/venn1"/>
    <dgm:cxn modelId="{7318B4C2-541C-AD45-A471-873F13A81C97}" type="presParOf" srcId="{4F62139B-7A60-1146-92AB-FC09428110FB}" destId="{13BBBD63-17E3-5F44-A23D-6E940CCC7B1F}" srcOrd="2" destOrd="0" presId="urn:microsoft.com/office/officeart/2005/8/layout/venn1"/>
    <dgm:cxn modelId="{DC0387FB-DCE8-BB47-A4C7-1A2CEBB6B9DA}" type="presParOf" srcId="{4F62139B-7A60-1146-92AB-FC09428110FB}" destId="{22BD018E-D286-FD41-BFBD-EAA70564CDAA}" srcOrd="3" destOrd="0" presId="urn:microsoft.com/office/officeart/2005/8/layout/venn1"/>
    <dgm:cxn modelId="{452523DE-81A1-EF4D-9596-24470CBA499A}" type="presParOf" srcId="{4F62139B-7A60-1146-92AB-FC09428110FB}" destId="{CC17BFB4-42E3-0B46-AEA4-215FF5414DF3}" srcOrd="4" destOrd="0" presId="urn:microsoft.com/office/officeart/2005/8/layout/venn1"/>
    <dgm:cxn modelId="{A42C4319-A9D4-9444-BF6D-6F74F685C2E0}" type="presParOf" srcId="{4F62139B-7A60-1146-92AB-FC09428110FB}" destId="{F5D2D1A8-0FE2-7C4E-9E4D-E92273E0691B}"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E063B-243E-2A4A-B9B9-30D3E4387F96}">
      <dsp:nvSpPr>
        <dsp:cNvPr id="0" name=""/>
        <dsp:cNvSpPr/>
      </dsp:nvSpPr>
      <dsp:spPr>
        <a:xfrm>
          <a:off x="1672532" y="46459"/>
          <a:ext cx="2230044" cy="22300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GB" sz="1900" kern="1200" dirty="0"/>
            <a:t>Empirical</a:t>
          </a:r>
        </a:p>
      </dsp:txBody>
      <dsp:txXfrm>
        <a:off x="1969871" y="436716"/>
        <a:ext cx="1635365" cy="1003519"/>
      </dsp:txXfrm>
    </dsp:sp>
    <dsp:sp modelId="{13BBBD63-17E3-5F44-A23D-6E940CCC7B1F}">
      <dsp:nvSpPr>
        <dsp:cNvPr id="0" name=""/>
        <dsp:cNvSpPr/>
      </dsp:nvSpPr>
      <dsp:spPr>
        <a:xfrm>
          <a:off x="2477206" y="1440236"/>
          <a:ext cx="2230044" cy="22300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GB" sz="1900" kern="1200" dirty="0"/>
            <a:t>Constructive</a:t>
          </a:r>
        </a:p>
      </dsp:txBody>
      <dsp:txXfrm>
        <a:off x="3159228" y="2016331"/>
        <a:ext cx="1338026" cy="1226524"/>
      </dsp:txXfrm>
    </dsp:sp>
    <dsp:sp modelId="{CC17BFB4-42E3-0B46-AEA4-215FF5414DF3}">
      <dsp:nvSpPr>
        <dsp:cNvPr id="0" name=""/>
        <dsp:cNvSpPr/>
      </dsp:nvSpPr>
      <dsp:spPr>
        <a:xfrm>
          <a:off x="867858" y="1440236"/>
          <a:ext cx="2230044" cy="223004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GB" sz="1900" kern="1200" dirty="0"/>
            <a:t>Theoretical</a:t>
          </a:r>
        </a:p>
      </dsp:txBody>
      <dsp:txXfrm>
        <a:off x="1077854" y="2016331"/>
        <a:ext cx="1338026" cy="122652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39939" name="Rectangle 3"/>
          <p:cNvSpPr>
            <a:spLocks noGrp="1" noChangeArrowheads="1"/>
          </p:cNvSpPr>
          <p:nvPr>
            <p:ph type="dt" sz="quarter"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39940" name="Rectangle 4"/>
          <p:cNvSpPr>
            <a:spLocks noGrp="1" noChangeArrowheads="1"/>
          </p:cNvSpPr>
          <p:nvPr>
            <p:ph type="ftr" sz="quarter" idx="2"/>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39941" name="Rectangle 5"/>
          <p:cNvSpPr>
            <a:spLocks noGrp="1" noChangeArrowheads="1"/>
          </p:cNvSpPr>
          <p:nvPr>
            <p:ph type="sldNum" sz="quarter" idx="3"/>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88DF0C21-DE6B-488F-B9D9-B7FE08733B70}" type="slidenum">
              <a:rPr lang="en-GB"/>
              <a:pPr>
                <a:defRPr/>
              </a:pPr>
              <a:t>‹#›</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40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92075" y="744538"/>
            <a:ext cx="661352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41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72C160C3-3AB6-49C1-8001-AFDAD271EB5B}" type="slidenum">
              <a:rPr lang="en-GB"/>
              <a:pPr>
                <a:defRPr/>
              </a:pPr>
              <a:t>‹#›</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U Passata" pitchFamily="34" charset="0"/>
        <a:ea typeface="+mn-ea"/>
        <a:cs typeface="Arial" charset="0"/>
      </a:defRPr>
    </a:lvl1pPr>
    <a:lvl2pPr marL="60949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2pPr>
    <a:lvl3pPr marL="1218987" algn="l" rtl="0" eaLnBrk="0" fontAlgn="base" hangingPunct="0">
      <a:spcBef>
        <a:spcPct val="30000"/>
      </a:spcBef>
      <a:spcAft>
        <a:spcPct val="0"/>
      </a:spcAft>
      <a:defRPr sz="1600" kern="1200">
        <a:solidFill>
          <a:schemeClr val="tx1"/>
        </a:solidFill>
        <a:latin typeface="AU Passata" pitchFamily="34" charset="0"/>
        <a:ea typeface="+mn-ea"/>
        <a:cs typeface="Arial" charset="0"/>
      </a:defRPr>
    </a:lvl3pPr>
    <a:lvl4pPr marL="1828480" algn="l" rtl="0" eaLnBrk="0" fontAlgn="base" hangingPunct="0">
      <a:spcBef>
        <a:spcPct val="30000"/>
      </a:spcBef>
      <a:spcAft>
        <a:spcPct val="0"/>
      </a:spcAft>
      <a:defRPr sz="1600" kern="1200">
        <a:solidFill>
          <a:schemeClr val="tx1"/>
        </a:solidFill>
        <a:latin typeface="AU Passata" pitchFamily="34" charset="0"/>
        <a:ea typeface="+mn-ea"/>
        <a:cs typeface="Arial" charset="0"/>
      </a:defRPr>
    </a:lvl4pPr>
    <a:lvl5pPr marL="243797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a:t>
            </a:fld>
            <a:endParaRPr lang="en-GB" dirty="0"/>
          </a:p>
        </p:txBody>
      </p:sp>
    </p:spTree>
    <p:extLst>
      <p:ext uri="{BB962C8B-B14F-4D97-AF65-F5344CB8AC3E}">
        <p14:creationId xmlns:p14="http://schemas.microsoft.com/office/powerpoint/2010/main" val="1211346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a:t>
            </a:fld>
            <a:endParaRPr lang="en-GB" dirty="0"/>
          </a:p>
        </p:txBody>
      </p:sp>
    </p:spTree>
    <p:extLst>
      <p:ext uri="{BB962C8B-B14F-4D97-AF65-F5344CB8AC3E}">
        <p14:creationId xmlns:p14="http://schemas.microsoft.com/office/powerpoint/2010/main" val="2432168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bin"/><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chemeClr val="tx2"/>
          </a:solidFill>
        </p:spPr>
      </p:pic>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5" name="TextBox 14"/>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33"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Computer Science</a:t>
            </a:r>
          </a:p>
        </p:txBody>
      </p:sp>
      <p:sp>
        <p:nvSpPr>
          <p:cNvPr id="34"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24 November 2022</a:t>
            </a:r>
          </a:p>
        </p:txBody>
      </p:sp>
      <p:sp>
        <p:nvSpPr>
          <p:cNvPr id="36"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Associate Professor</a:t>
            </a:r>
          </a:p>
        </p:txBody>
      </p:sp>
      <p:sp>
        <p:nvSpPr>
          <p:cNvPr id="35"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r>
              <a:rPr lang="en-GB" sz="700" b="0" cap="all" baseline="0" dirty="0">
                <a:solidFill>
                  <a:schemeClr val="bg1"/>
                </a:solidFill>
                <a:latin typeface="+mn-lt"/>
              </a:rPr>
              <a:t>CoCHI Bachelor Projects</a:t>
            </a:r>
          </a:p>
        </p:txBody>
      </p:sp>
      <p:sp>
        <p:nvSpPr>
          <p:cNvPr id="37"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Eve Hoggan</a:t>
            </a:r>
          </a:p>
        </p:txBody>
      </p:sp>
      <p:sp>
        <p:nvSpPr>
          <p:cNvPr id="39"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pic>
        <p:nvPicPr>
          <p:cNvPr id="16" name="Au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1363069752" name="SecondaryLogo"/>
          <p:cNvPicPr>
            <a:picLocks noChangeAspect="1"/>
          </p:cNvPicPr>
          <p:nvPr/>
        </p:nvPicPr>
        <p:blipFill>
          <a:blip r:embed="rId4"/>
          <a:stretch>
            <a:fillRect/>
          </a:stretch>
        </p:blipFill>
        <p:spPr>
          <a:xfrm>
            <a:off x="10206000" y="5997600"/>
            <a:ext cx="1658237" cy="558000"/>
          </a:xfrm>
          <a:prstGeom prst="rect">
            <a:avLst/>
          </a:prstGeom>
        </p:spPr>
      </p:pic>
      <p:pic>
        <p:nvPicPr>
          <p:cNvPr id="18" name="Billede stre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18/11/2022</a:t>
            </a:fld>
            <a:r>
              <a:rPr lang="en-GB" dirty="0"/>
              <a:t>24/11/2022</a:t>
            </a:r>
          </a:p>
        </p:txBody>
      </p:sp>
      <p:sp>
        <p:nvSpPr>
          <p:cNvPr id="3" name="Footer Placeholder 2" hidden="1"/>
          <p:cNvSpPr>
            <a:spLocks noGrp="1"/>
          </p:cNvSpPr>
          <p:nvPr>
            <p:ph type="ftr" sz="quarter" idx="11"/>
          </p:nvPr>
        </p:nvSpPr>
        <p:spPr/>
        <p:txBody>
          <a:bodyPr/>
          <a:lstStyle/>
          <a:p>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26532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7" name="Picture Placeholder 2"/>
          <p:cNvSpPr>
            <a:spLocks noGrp="1"/>
          </p:cNvSpPr>
          <p:nvPr>
            <p:ph type="pic" sz="quarter" idx="13" hasCustomPrompt="1"/>
          </p:nvPr>
        </p:nvSpPr>
        <p:spPr>
          <a:xfrm>
            <a:off x="3168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5" name="Picture Placeholder 3"/>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18/11/2022</a:t>
            </a:fld>
            <a:r>
              <a:rPr lang="en-GB" dirty="0"/>
              <a:t>24/11/2022</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2260751815"/>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4" name="Picture Placeholder 2"/>
          <p:cNvSpPr>
            <a:spLocks noGrp="1"/>
          </p:cNvSpPr>
          <p:nvPr>
            <p:ph type="pic" sz="quarter" idx="11" hasCustomPrompt="1"/>
          </p:nvPr>
        </p:nvSpPr>
        <p:spPr>
          <a:xfrm>
            <a:off x="6231600" y="316800"/>
            <a:ext cx="5644800" cy="2653200"/>
          </a:xfrm>
        </p:spPr>
        <p:txBody>
          <a:bodyPr/>
          <a:lstStyle>
            <a:lvl1pPr marL="0" indent="0">
              <a:buFontTx/>
              <a:buNone/>
              <a:defRPr b="0"/>
            </a:lvl1pPr>
          </a:lstStyle>
          <a:p>
            <a:r>
              <a:rPr lang="en-GB" dirty="0"/>
              <a:t>Click here and add image via Templafy Image Library</a:t>
            </a:r>
            <a:endParaRPr lang="en-GB"/>
          </a:p>
        </p:txBody>
      </p:sp>
      <p:sp>
        <p:nvSpPr>
          <p:cNvPr id="7" name="Picture Placeholder 3"/>
          <p:cNvSpPr>
            <a:spLocks noGrp="1"/>
          </p:cNvSpPr>
          <p:nvPr>
            <p:ph type="pic" sz="quarter" idx="13" hasCustomPrompt="1"/>
          </p:nvPr>
        </p:nvSpPr>
        <p:spPr>
          <a:xfrm>
            <a:off x="62316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18/11/2022</a:t>
            </a:fld>
            <a:r>
              <a:rPr lang="en-GB" dirty="0"/>
              <a:t>24/11/2022</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93570263"/>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13" y="315913"/>
            <a:ext cx="11557000" cy="6220354"/>
          </a:xfrm>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18/11/2022</a:t>
            </a:fld>
            <a:r>
              <a:rPr lang="en-GB" dirty="0"/>
              <a:t>24/11/2022</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534947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18/11/2022</a:t>
            </a:fld>
            <a:r>
              <a:rPr lang="en-GB" dirty="0"/>
              <a:t>24/11/2022</a:t>
            </a:r>
          </a:p>
        </p:txBody>
      </p:sp>
      <p:sp>
        <p:nvSpPr>
          <p:cNvPr id="8" name="Footer Placeholder 7" hidden="1"/>
          <p:cNvSpPr>
            <a:spLocks noGrp="1"/>
          </p:cNvSpPr>
          <p:nvPr>
            <p:ph type="ftr" sz="quarter" idx="14"/>
          </p:nvPr>
        </p:nvSpPr>
        <p:spPr/>
        <p:txBody>
          <a:bodyPr/>
          <a:lstStyle/>
          <a:p>
            <a:endParaRPr lang="en-GB" dirty="0"/>
          </a:p>
        </p:txBody>
      </p:sp>
      <p:sp>
        <p:nvSpPr>
          <p:cNvPr id="11" name="Text Placeholder 61"/>
          <p:cNvSpPr>
            <a:spLocks noGrp="1"/>
          </p:cNvSpPr>
          <p:nvPr>
            <p:ph type="body" sz="quarter" idx="16" hasCustomPrompt="1"/>
          </p:nvPr>
        </p:nvSpPr>
        <p:spPr>
          <a:xfrm>
            <a:off x="1845940" y="1412776"/>
            <a:ext cx="8496944"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en-GB" dirty="0"/>
              <a:t>Click to add Quote text, for next level ENTER and TAB</a:t>
            </a:r>
            <a:endParaRPr lang="en-GB"/>
          </a:p>
          <a:p>
            <a:pPr lvl="1"/>
            <a:r>
              <a:rPr lang="en-GB" dirty="0"/>
              <a:t>Second level</a:t>
            </a:r>
            <a:endParaRPr lang="en-GB"/>
          </a:p>
          <a:p>
            <a:pPr lvl="2"/>
            <a:endParaRPr lang="en-GB" dirty="0"/>
          </a:p>
        </p:txBody>
      </p:sp>
    </p:spTree>
    <p:extLst>
      <p:ext uri="{BB962C8B-B14F-4D97-AF65-F5344CB8AC3E}">
        <p14:creationId xmlns:p14="http://schemas.microsoft.com/office/powerpoint/2010/main" val="1796140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Title 1"/>
          <p:cNvSpPr>
            <a:spLocks noGrp="1"/>
          </p:cNvSpPr>
          <p:nvPr>
            <p:ph type="title"/>
          </p:nvPr>
        </p:nvSpPr>
        <p:spPr>
          <a:xfrm>
            <a:off x="315913" y="230400"/>
            <a:ext cx="11563200" cy="752400"/>
          </a:xfrm>
        </p:spPr>
        <p:txBody>
          <a:bodyPr anchor="t" anchorCtr="0"/>
          <a:lstStyle/>
          <a:p>
            <a:r>
              <a:rPr lang="en-GB" dirty="0"/>
              <a:t>Click to edit Master title style</a:t>
            </a:r>
            <a:endParaRPr lang="en-GB"/>
          </a:p>
        </p:txBody>
      </p:sp>
      <p:sp>
        <p:nvSpPr>
          <p:cNvPr id="7" name="Text Placeholder 2"/>
          <p:cNvSpPr>
            <a:spLocks noGrp="1"/>
          </p:cNvSpPr>
          <p:nvPr>
            <p:ph type="body" sz="quarter" idx="11" hasCustomPrompt="1"/>
          </p:nvPr>
        </p:nvSpPr>
        <p:spPr>
          <a:xfrm>
            <a:off x="2998068" y="1853461"/>
            <a:ext cx="6264696"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en-GB" dirty="0"/>
              <a:t>Click to add Quote text, for next level ENTER and TAB</a:t>
            </a:r>
            <a:endParaRPr lang="en-GB"/>
          </a:p>
          <a:p>
            <a:pPr lvl="1"/>
            <a:r>
              <a:rPr lang="en-GB" dirty="0"/>
              <a:t>Second level</a:t>
            </a:r>
            <a:endParaRPr lang="en-GB"/>
          </a:p>
        </p:txBody>
      </p:sp>
      <p:sp>
        <p:nvSpPr>
          <p:cNvPr id="11" name="Slide Number Placeholder 10"/>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18/11/2022</a:t>
            </a:fld>
            <a:r>
              <a:rPr lang="en-GB" dirty="0"/>
              <a:t>24/11/2022</a:t>
            </a:r>
          </a:p>
        </p:txBody>
      </p:sp>
      <p:sp>
        <p:nvSpPr>
          <p:cNvPr id="10" name="Footer Placeholder 9"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1495154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13" y="328612"/>
            <a:ext cx="11550650" cy="6213475"/>
          </a:xfrm>
        </p:spPr>
        <p:txBody>
          <a:body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8" name="Slide Number Placeholder 7"/>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18/11/2022</a:t>
            </a:fld>
            <a:r>
              <a:rPr lang="en-GB" dirty="0"/>
              <a:t>24/11/2022</a:t>
            </a:r>
          </a:p>
        </p:txBody>
      </p:sp>
      <p:sp>
        <p:nvSpPr>
          <p:cNvPr id="7" name="Footer Placeholder 6"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7815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a:p>
        </p:txBody>
      </p:sp>
      <p:sp>
        <p:nvSpPr>
          <p:cNvPr id="6" name="TextBox 5"/>
          <p:cNvSpPr txBox="1"/>
          <p:nvPr userDrawn="1"/>
        </p:nvSpPr>
        <p:spPr>
          <a:xfrm>
            <a:off x="-2160355" y="1022476"/>
            <a:ext cx="2012649" cy="473425"/>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Light</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18/11/2022</a:t>
            </a:fld>
            <a:r>
              <a:rPr lang="en-GB" dirty="0"/>
              <a:t>24/11/2022</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5820" y="1340768"/>
            <a:ext cx="1224136"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18/11/2022</a:t>
            </a:fld>
            <a:r>
              <a:rPr lang="en-GB" dirty="0"/>
              <a:t>24/11/2022</a:t>
            </a:r>
          </a:p>
        </p:txBody>
      </p:sp>
      <p:sp>
        <p:nvSpPr>
          <p:cNvPr id="4" name="Footer Placeholder 3" hidden="1"/>
          <p:cNvSpPr>
            <a:spLocks noGrp="1"/>
          </p:cNvSpPr>
          <p:nvPr>
            <p:ph type="ftr" sz="quarter" idx="11"/>
          </p:nvPr>
        </p:nvSpPr>
        <p:spPr/>
        <p:txBody>
          <a:bodyPr/>
          <a:lstStyle/>
          <a:p>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pic>
        <p:nvPicPr>
          <p:cNvPr id="6"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8776" y="2163364"/>
            <a:ext cx="2531272" cy="2531272"/>
          </a:xfrm>
          <a:prstGeom prst="rect">
            <a:avLst/>
          </a:prstGeom>
        </p:spPr>
      </p:pic>
      <p:sp>
        <p:nvSpPr>
          <p:cNvPr id="5" name="Date Placeholder 4" hidden="1"/>
          <p:cNvSpPr>
            <a:spLocks noGrp="1"/>
          </p:cNvSpPr>
          <p:nvPr>
            <p:ph type="dt" sz="half" idx="10"/>
          </p:nvPr>
        </p:nvSpPr>
        <p:spPr/>
        <p:txBody>
          <a:bodyPr/>
          <a:lstStyle/>
          <a:p>
            <a:fld id="{78417F83-4CBA-48F2-BAD0-783AE3701E32}" type="datetimeFigureOut">
              <a:rPr lang="en-GB" smtClean="0"/>
              <a:pPr/>
              <a:t>18/11/2022</a:t>
            </a:fld>
            <a:r>
              <a:rPr lang="en-GB" dirty="0"/>
              <a:t>24/11/2022</a:t>
            </a:r>
          </a:p>
        </p:txBody>
      </p:sp>
      <p:sp>
        <p:nvSpPr>
          <p:cNvPr id="7" name="Footer Placeholder 6" hidden="1"/>
          <p:cNvSpPr>
            <a:spLocks noGrp="1"/>
          </p:cNvSpPr>
          <p:nvPr>
            <p:ph type="ftr" sz="quarter" idx="11"/>
          </p:nvPr>
        </p:nvSpPr>
        <p:spPr/>
        <p:txBody>
          <a:bodyPr/>
          <a:lstStyle/>
          <a:p>
            <a:endParaRPr lang="en-GB" dirty="0"/>
          </a:p>
        </p:txBody>
      </p:sp>
      <p:sp>
        <p:nvSpPr>
          <p:cNvPr id="9"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379744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 name="Pladsholder til tekst 2"/>
          <p:cNvSpPr txBox="1">
            <a:spLocks/>
          </p:cNvSpPr>
          <p:nvPr userDrawn="1"/>
        </p:nvSpPr>
        <p:spPr>
          <a:xfrm>
            <a:off x="1090914" y="2098689"/>
            <a:ext cx="1274541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a:solidFill>
                  <a:schemeClr val="accent6"/>
                </a:solidFill>
                <a:latin typeface="AU Peto" panose="040C0B07020602020301" pitchFamily="82" charset="0"/>
              </a:rPr>
              <a:t>Aarhus</a:t>
            </a:r>
            <a:endParaRPr lang="en-GB"/>
          </a:p>
        </p:txBody>
      </p:sp>
      <p:sp>
        <p:nvSpPr>
          <p:cNvPr id="6" name="Pladsholder til tekst 2"/>
          <p:cNvSpPr txBox="1">
            <a:spLocks/>
          </p:cNvSpPr>
          <p:nvPr userDrawn="1"/>
        </p:nvSpPr>
        <p:spPr>
          <a:xfrm>
            <a:off x="7439540" y="2093600"/>
            <a:ext cx="4356484"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err="1">
                <a:solidFill>
                  <a:schemeClr val="bg1"/>
                </a:solidFill>
                <a:latin typeface="AU Peto" panose="040C0B07020602020301" pitchFamily="82" charset="0"/>
              </a:rPr>
              <a:t>uni</a:t>
            </a:r>
            <a:endParaRPr lang="en-GB" sz="10000" kern="0" dirty="0">
              <a:solidFill>
                <a:schemeClr val="bg1"/>
              </a:solidFill>
              <a:latin typeface="AU Peto" panose="040C0B07020602020301" pitchFamily="82" charset="0"/>
            </a:endParaRPr>
          </a:p>
        </p:txBody>
      </p:sp>
      <p:sp>
        <p:nvSpPr>
          <p:cNvPr id="7" name="Pladsholder til tekst 2"/>
          <p:cNvSpPr txBox="1">
            <a:spLocks/>
          </p:cNvSpPr>
          <p:nvPr userDrawn="1"/>
        </p:nvSpPr>
        <p:spPr>
          <a:xfrm>
            <a:off x="1881492" y="3428550"/>
            <a:ext cx="928903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en-GB" sz="10000" kern="0" dirty="0" err="1">
                <a:solidFill>
                  <a:schemeClr val="bg1"/>
                </a:solidFill>
                <a:latin typeface="AU Peto" panose="040C0B07020602020301" pitchFamily="82" charset="0"/>
              </a:rPr>
              <a:t>versiet</a:t>
            </a:r>
            <a:endParaRPr lang="en-GB" sz="10000" dirty="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18/11/2022</a:t>
            </a:fld>
            <a:r>
              <a:rPr lang="en-GB" dirty="0"/>
              <a:t>24/11/2022</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926240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p:spTree>
      <p:nvGrpSpPr>
        <p:cNvPr id="1" name=""/>
        <p:cNvGrpSpPr/>
        <p:nvPr/>
      </p:nvGrpSpPr>
      <p:grpSpPr>
        <a:xfrm>
          <a:off x="0" y="0"/>
          <a:ext cx="0" cy="0"/>
          <a:chOff x="0" y="0"/>
          <a:chExt cx="0" cy="0"/>
        </a:xfrm>
      </p:grpSpPr>
      <p:sp>
        <p:nvSpPr>
          <p:cNvPr id="21"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19" name="White Top Rectangle"/>
          <p:cNvSpPr>
            <a:spLocks noChangeArrowheads="1"/>
          </p:cNvSpPr>
          <p:nvPr userDrawn="1"/>
        </p:nvSpPr>
        <p:spPr bwMode="auto">
          <a:xfrm>
            <a:off x="985838" y="3443622"/>
            <a:ext cx="648000" cy="46800"/>
          </a:xfrm>
          <a:prstGeom prst="rect">
            <a:avLst/>
          </a:prstGeom>
          <a:solidFill>
            <a:schemeClr val="bg1"/>
          </a:solidFill>
          <a:ln w="9525">
            <a:noFill/>
            <a:miter lim="800000"/>
            <a:headEnd/>
            <a:tailEnd/>
          </a:ln>
          <a:effectLst/>
        </p:spPr>
        <p:txBody>
          <a:bodyPr wrap="none" anchor="ctr"/>
          <a:lstStyle/>
          <a:p>
            <a:pPr>
              <a:defRPr/>
            </a:pPr>
            <a:endParaRPr lang="en-GB" sz="4799" dirty="0"/>
          </a:p>
        </p:txBody>
      </p:sp>
      <p:sp>
        <p:nvSpPr>
          <p:cNvPr id="34819" name="Title 1"/>
          <p:cNvSpPr>
            <a:spLocks noGrp="1" noChangeArrowheads="1"/>
          </p:cNvSpPr>
          <p:nvPr>
            <p:ph type="ctrTitle"/>
          </p:nvPr>
        </p:nvSpPr>
        <p:spPr>
          <a:xfrm>
            <a:off x="981844" y="1520315"/>
            <a:ext cx="9543307" cy="1779553"/>
          </a:xfrm>
        </p:spPr>
        <p:txBody>
          <a:bodyPr wrap="square" anchor="b" anchorCtr="0">
            <a:no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4" name="Text Placeholder 3"/>
          <p:cNvSpPr>
            <a:spLocks noGrp="1"/>
          </p:cNvSpPr>
          <p:nvPr>
            <p:ph type="body" sz="quarter" idx="11"/>
          </p:nvPr>
        </p:nvSpPr>
        <p:spPr>
          <a:xfrm>
            <a:off x="985838" y="3715431"/>
            <a:ext cx="7161212" cy="1746085"/>
          </a:xfrm>
        </p:spPr>
        <p:txBody>
          <a:bodyPr/>
          <a:lstStyle>
            <a:lvl1pPr marL="0" indent="0">
              <a:lnSpc>
                <a:spcPct val="101000"/>
              </a:lnSpc>
              <a:buFontTx/>
              <a:buNone/>
              <a:defRPr sz="27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endParaRPr lang="en-GB"/>
          </a:p>
        </p:txBody>
      </p:sp>
      <p:sp>
        <p:nvSpPr>
          <p:cNvPr id="22" name="TextBox 21"/>
          <p:cNvSpPr txBox="1"/>
          <p:nvPr userDrawn="1"/>
        </p:nvSpPr>
        <p:spPr>
          <a:xfrm>
            <a:off x="-2160355" y="2132856"/>
            <a:ext cx="2012649" cy="738664"/>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bold</a:t>
            </a:r>
            <a:endParaRPr lang="en-GB" sz="4799" dirty="0"/>
          </a:p>
        </p:txBody>
      </p:sp>
      <p:sp>
        <p:nvSpPr>
          <p:cNvPr id="38"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Computer Science</a:t>
            </a:r>
          </a:p>
        </p:txBody>
      </p:sp>
      <p:sp>
        <p:nvSpPr>
          <p:cNvPr id="43"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39"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24 November 2022</a:t>
            </a:r>
          </a:p>
        </p:txBody>
      </p:sp>
      <p:sp>
        <p:nvSpPr>
          <p:cNvPr id="41"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Associate Professor</a:t>
            </a:r>
          </a:p>
        </p:txBody>
      </p:sp>
      <p:sp>
        <p:nvSpPr>
          <p:cNvPr id="40"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r>
              <a:rPr lang="en-GB" sz="700" b="0" cap="all" baseline="0" dirty="0">
                <a:solidFill>
                  <a:schemeClr val="bg1"/>
                </a:solidFill>
                <a:latin typeface="+mn-lt"/>
              </a:rPr>
              <a:t>CoCHI Bachelor Projects</a:t>
            </a:r>
          </a:p>
        </p:txBody>
      </p:sp>
      <p:sp>
        <p:nvSpPr>
          <p:cNvPr id="42"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Eve Hoggan</a:t>
            </a: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23" name="Billede stre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1788478298" name="SecondaryLogo"/>
          <p:cNvPicPr>
            <a:picLocks noChangeAspect="1"/>
          </p:cNvPicPr>
          <p:nvPr/>
        </p:nvPicPr>
        <p:blipFill>
          <a:blip r:embed="rId4"/>
          <a:stretch>
            <a:fillRect/>
          </a:stretch>
        </p:blipFill>
        <p:spPr>
          <a:xfrm>
            <a:off x="10206000" y="5997600"/>
            <a:ext cx="1658237" cy="558000"/>
          </a:xfrm>
          <a:prstGeom prst="rect">
            <a:avLst/>
          </a:prstGeom>
        </p:spPr>
      </p:pic>
      <p:sp>
        <p:nvSpPr>
          <p:cNvPr id="5" name="Slide Number Placeholder 4"/>
          <p:cNvSpPr>
            <a:spLocks noGrp="1"/>
          </p:cNvSpPr>
          <p:nvPr>
            <p:ph type="sldNum" sz="quarter" idx="14"/>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2"/>
          </p:nvPr>
        </p:nvSpPr>
        <p:spPr/>
        <p:txBody>
          <a:bodyPr/>
          <a:lstStyle/>
          <a:p>
            <a:fld id="{78417F83-4CBA-48F2-BAD0-783AE3701E32}" type="datetimeFigureOut">
              <a:rPr lang="en-GB" smtClean="0"/>
              <a:pPr/>
              <a:t>18/11/2022</a:t>
            </a:fld>
            <a:r>
              <a:rPr lang="en-GB" dirty="0"/>
              <a:t>24/11/2022</a:t>
            </a:r>
          </a:p>
        </p:txBody>
      </p:sp>
      <p:sp>
        <p:nvSpPr>
          <p:cNvPr id="3" name="Footer Placeholder 2"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127008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5" name="LAN_AUWBreak"/>
          <p:cNvSpPr/>
          <p:nvPr userDrawn="1"/>
        </p:nvSpPr>
        <p:spPr bwMode="auto">
          <a:xfrm>
            <a:off x="6022613" y="2804400"/>
            <a:ext cx="65" cy="757567"/>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4000" b="0" i="0" u="none" strike="noStrike" cap="all" normalizeH="0" baseline="0" noProof="1">
                <a:ln>
                  <a:noFill/>
                </a:ln>
                <a:solidFill>
                  <a:schemeClr val="bg1"/>
                </a:solidFill>
                <a:effectLst/>
                <a:latin typeface="AU Passata" pitchFamily="34" charset="0"/>
              </a:rPr>
              <a:t>Aarhus
University</a:t>
            </a:r>
          </a:p>
        </p:txBody>
      </p:sp>
      <p:pic>
        <p:nvPicPr>
          <p:cNvPr id="6" name="Logo whit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8268" y="2864711"/>
            <a:ext cx="222840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18/11/2022</a:t>
            </a:fld>
            <a:r>
              <a:rPr lang="en-GB" dirty="0"/>
              <a:t>24/11/2022</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4128896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o picture">
    <p:spTree>
      <p:nvGrpSpPr>
        <p:cNvPr id="1" name=""/>
        <p:cNvGrpSpPr/>
        <p:nvPr/>
      </p:nvGrpSpPr>
      <p:grpSpPr>
        <a:xfrm>
          <a:off x="0" y="0"/>
          <a:ext cx="0" cy="0"/>
          <a:chOff x="0" y="0"/>
          <a:chExt cx="0" cy="0"/>
        </a:xfrm>
      </p:grpSpPr>
      <p:sp>
        <p:nvSpPr>
          <p:cNvPr id="22"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4" name="TextBox 13"/>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Computer Science</a:t>
            </a:r>
          </a:p>
        </p:txBody>
      </p:sp>
      <p:sp>
        <p:nvSpPr>
          <p:cNvPr id="30"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26"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24 November 2022</a:t>
            </a:r>
          </a:p>
        </p:txBody>
      </p:sp>
      <p:sp>
        <p:nvSpPr>
          <p:cNvPr id="28"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Associate Professor</a:t>
            </a:r>
          </a:p>
        </p:txBody>
      </p:sp>
      <p:sp>
        <p:nvSpPr>
          <p:cNvPr id="27"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r>
              <a:rPr lang="en-GB" sz="700" b="0" cap="all" baseline="0" dirty="0">
                <a:solidFill>
                  <a:schemeClr val="bg1"/>
                </a:solidFill>
                <a:latin typeface="+mn-lt"/>
              </a:rPr>
              <a:t>CoCHI Bachelor Projects</a:t>
            </a:r>
          </a:p>
        </p:txBody>
      </p:sp>
      <p:sp>
        <p:nvSpPr>
          <p:cNvPr id="29"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Eve Hoggan</a:t>
            </a: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23" name="Billed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1920473411" name="SecondaryLogo"/>
          <p:cNvPicPr>
            <a:picLocks noChangeAspect="1"/>
          </p:cNvPicPr>
          <p:nvPr/>
        </p:nvPicPr>
        <p:blipFill>
          <a:blip r:embed="rId4"/>
          <a:stretch>
            <a:fillRect/>
          </a:stretch>
        </p:blipFill>
        <p:spPr>
          <a:xfrm>
            <a:off x="10206000" y="5997600"/>
            <a:ext cx="1658237" cy="558000"/>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18/11/2022</a:t>
            </a:fld>
            <a:r>
              <a:rPr lang="en-GB" dirty="0"/>
              <a:t>24/11/2022</a:t>
            </a:r>
          </a:p>
        </p:txBody>
      </p:sp>
      <p:sp>
        <p:nvSpPr>
          <p:cNvPr id="3" name="Footer Placeholder 2"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073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5838" y="1960079"/>
            <a:ext cx="10220325"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3598" y="340161"/>
            <a:ext cx="1825892" cy="461665"/>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 </a:t>
            </a:r>
            <a:endParaRPr lang="en-GB"/>
          </a:p>
          <a:p>
            <a:pPr algn="r">
              <a:lnSpc>
                <a:spcPct val="100000"/>
              </a:lnSpc>
            </a:pPr>
            <a:r>
              <a:rPr lang="en-GB" sz="1000" baseline="0" noProof="1">
                <a:solidFill>
                  <a:schemeClr val="tx1">
                    <a:lumMod val="75000"/>
                    <a:lumOff val="25000"/>
                  </a:schemeClr>
                </a:solidFill>
              </a:rPr>
              <a:t>ændr 2. linje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18/11/2022</a:t>
            </a:fld>
            <a:r>
              <a:rPr lang="en-GB" dirty="0"/>
              <a:t>24/11/2022</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3200"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13" y="228627"/>
            <a:ext cx="1155600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5838" y="1373021"/>
            <a:ext cx="10220325"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18/11/2022</a:t>
            </a:fld>
            <a:r>
              <a:rPr lang="en-GB" dirty="0"/>
              <a:t>24/11/2022</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997128513"/>
      </p:ext>
    </p:extLst>
  </p:cSld>
  <p:clrMapOvr>
    <a:masterClrMapping/>
  </p:clrMapOvr>
  <p:extLst>
    <p:ext uri="{DCECCB84-F9BA-43D5-87BE-67443E8EF086}">
      <p15:sldGuideLst xmlns:p15="http://schemas.microsoft.com/office/powerpoint/2012/main">
        <p15:guide id="1" orient="horz" pos="865" userDrawn="1">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3200"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hasCustomPrompt="1"/>
          </p:nvPr>
        </p:nvSpPr>
        <p:spPr>
          <a:xfrm>
            <a:off x="316800" y="230400"/>
            <a:ext cx="5644263" cy="752400"/>
          </a:xfrm>
        </p:spPr>
        <p:txBody>
          <a:bodyPr anchor="t" anchorCtr="0"/>
          <a:lstStyle>
            <a:lvl1pPr>
              <a:defRPr/>
            </a:lvl1pPr>
          </a:lstStyle>
          <a:p>
            <a:r>
              <a:rPr lang="en-GB" dirty="0"/>
              <a:t>Insert title</a:t>
            </a:r>
            <a:endParaRPr lang="en-GB"/>
          </a:p>
        </p:txBody>
      </p:sp>
      <p:sp>
        <p:nvSpPr>
          <p:cNvPr id="10" name="Text Placeholder 2"/>
          <p:cNvSpPr>
            <a:spLocks noGrp="1"/>
          </p:cNvSpPr>
          <p:nvPr>
            <p:ph type="body" sz="quarter" idx="14"/>
          </p:nvPr>
        </p:nvSpPr>
        <p:spPr>
          <a:xfrm>
            <a:off x="985838" y="1371600"/>
            <a:ext cx="4975225" cy="452596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7" name="Picture Placeholder 3"/>
          <p:cNvSpPr>
            <a:spLocks noGrp="1"/>
          </p:cNvSpPr>
          <p:nvPr>
            <p:ph type="pic" sz="quarter" idx="13" hasCustomPrompt="1"/>
          </p:nvPr>
        </p:nvSpPr>
        <p:spPr>
          <a:xfrm>
            <a:off x="6230198" y="315913"/>
            <a:ext cx="5644110" cy="558165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18/11/2022</a:t>
            </a:fld>
            <a:r>
              <a:rPr lang="en-GB" dirty="0"/>
              <a:t>24/11/2022</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3999787102"/>
      </p:ext>
    </p:extLst>
  </p:cSld>
  <p:clrMapOvr>
    <a:masterClrMapping/>
  </p:clrMapOvr>
  <p:extLst>
    <p:ext uri="{DCECCB84-F9BA-43D5-87BE-67443E8EF086}">
      <p15:sldGuideLst xmlns:p15="http://schemas.microsoft.com/office/powerpoint/2012/main">
        <p15:guide id="1" pos="3924" userDrawn="1">
          <p15:clr>
            <a:srgbClr val="A4A3A4"/>
          </p15:clr>
        </p15:guide>
        <p15:guide id="2" pos="3755"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0"/>
            <a:ext cx="12193200"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1001075" y="269454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p:nvPr>
        </p:nvSpPr>
        <p:spPr>
          <a:xfrm>
            <a:off x="985838" y="1484784"/>
            <a:ext cx="4975225" cy="971980"/>
          </a:xfrm>
        </p:spPr>
        <p:txBody>
          <a:bodyPr anchor="b" anchorCtr="0"/>
          <a:lstStyle>
            <a:lvl1pPr>
              <a:lnSpc>
                <a:spcPct val="95000"/>
              </a:lnSpc>
              <a:defRPr sz="3000">
                <a:latin typeface="+mn-lt"/>
              </a:defRPr>
            </a:lvl1pPr>
          </a:lstStyle>
          <a:p>
            <a:r>
              <a:rPr lang="en-GB" dirty="0"/>
              <a:t>Click to edit Master title style</a:t>
            </a:r>
            <a:endParaRPr lang="en-GB"/>
          </a:p>
        </p:txBody>
      </p:sp>
      <p:sp>
        <p:nvSpPr>
          <p:cNvPr id="10" name="Text Placeholder 2"/>
          <p:cNvSpPr>
            <a:spLocks noGrp="1"/>
          </p:cNvSpPr>
          <p:nvPr>
            <p:ph type="body" sz="quarter" idx="14"/>
          </p:nvPr>
        </p:nvSpPr>
        <p:spPr>
          <a:xfrm>
            <a:off x="985838" y="3010711"/>
            <a:ext cx="4975225" cy="1858449"/>
          </a:xfrm>
        </p:spPr>
        <p:txBody>
          <a:bodyPr/>
          <a:lstStyle>
            <a:lvl1pPr marL="0" indent="0">
              <a:buFont typeface="Calibri" panose="020F0502020204030204" pitchFamily="34" charset="0"/>
              <a:buChar char="​"/>
              <a:defRPr/>
            </a:lvl1pPr>
            <a:lvl5pPr>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r>
              <a:rPr lang="en-GB" dirty="0"/>
              <a:t>6</a:t>
            </a:r>
            <a:endParaRPr lang="en-GB"/>
          </a:p>
        </p:txBody>
      </p:sp>
      <p:sp>
        <p:nvSpPr>
          <p:cNvPr id="7" name="Picture Placeholder 3"/>
          <p:cNvSpPr>
            <a:spLocks noGrp="1"/>
          </p:cNvSpPr>
          <p:nvPr>
            <p:ph type="pic" sz="quarter" idx="13" hasCustomPrompt="1"/>
          </p:nvPr>
        </p:nvSpPr>
        <p:spPr>
          <a:xfrm>
            <a:off x="6231600" y="315913"/>
            <a:ext cx="5644800" cy="558360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1780882"/>
            <a:ext cx="1825892" cy="153888"/>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a:t>
            </a:r>
            <a:endParaRPr lang="en-GB"/>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18/11/2022</a:t>
            </a:fld>
            <a:r>
              <a:rPr lang="en-GB" dirty="0"/>
              <a:t>24/11/2022</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4270316488"/>
      </p:ext>
    </p:extLst>
  </p:cSld>
  <p:clrMapOvr>
    <a:masterClrMapping/>
  </p:clrMapOvr>
  <p:extLst>
    <p:ext uri="{DCECCB84-F9BA-43D5-87BE-67443E8EF086}">
      <p15:sldGuideLst xmlns:p15="http://schemas.microsoft.com/office/powerpoint/2012/main">
        <p15:guide id="1" pos="3930" userDrawn="1">
          <p15:clr>
            <a:srgbClr val="A4A3A4"/>
          </p15:clr>
        </p15:guide>
        <p15:guide id="2" pos="3755" userDrawn="1">
          <p15:clr>
            <a:srgbClr val="A4A3A4"/>
          </p15:clr>
        </p15:guide>
        <p15:guide id="3" orient="horz" pos="3069"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00" y="316800"/>
            <a:ext cx="115596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18/11/2022</a:t>
            </a:fld>
            <a:r>
              <a:rPr lang="en-GB" dirty="0"/>
              <a:t>24/11/2022</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30776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5" name="Picture Placeholder 2"/>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9" name="Slide Number Placeholder 8"/>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3"/>
          </p:nvPr>
        </p:nvSpPr>
        <p:spPr/>
        <p:txBody>
          <a:bodyPr/>
          <a:lstStyle/>
          <a:p>
            <a:fld id="{78417F83-4CBA-48F2-BAD0-783AE3701E32}" type="datetimeFigureOut">
              <a:rPr lang="en-GB" smtClean="0"/>
              <a:pPr/>
              <a:t>18/11/2022</a:t>
            </a:fld>
            <a:r>
              <a:rPr lang="en-GB" dirty="0"/>
              <a:t>24/11/2022</a:t>
            </a:r>
          </a:p>
        </p:txBody>
      </p:sp>
      <p:sp>
        <p:nvSpPr>
          <p:cNvPr id="8" name="Footer Placeholder 7"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087004173"/>
      </p:ext>
    </p:extLst>
  </p:cSld>
  <p:clrMapOvr>
    <a:masterClrMapping/>
  </p:clrMapOvr>
  <p:extLst>
    <p:ext uri="{DCECCB84-F9BA-43D5-87BE-67443E8EF086}">
      <p15:sldGuideLst xmlns:p15="http://schemas.microsoft.com/office/powerpoint/2012/main">
        <p15:guide id="1" pos="3924" userDrawn="1">
          <p15:clr>
            <a:srgbClr val="A4A3A4"/>
          </p15:clr>
        </p15:guide>
        <p15:guide id="2" pos="3754"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13" y="149115"/>
            <a:ext cx="1155700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dirty="0"/>
              <a:t>Click to edit Master title style</a:t>
            </a:r>
            <a:endParaRPr lang="en-GB"/>
          </a:p>
        </p:txBody>
      </p:sp>
      <p:sp>
        <p:nvSpPr>
          <p:cNvPr id="1028" name="Rectangle 2"/>
          <p:cNvSpPr>
            <a:spLocks noGrp="1" noChangeArrowheads="1"/>
          </p:cNvSpPr>
          <p:nvPr>
            <p:ph type="body" idx="1"/>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a:t>Click to edit Master text styles</a:t>
            </a:r>
            <a:endParaRPr lang="en-GB"/>
          </a:p>
          <a:p>
            <a:pPr lvl="1"/>
            <a:r>
              <a:rPr lang="en-GB" noProof="0" dirty="0"/>
              <a:t>Second level</a:t>
            </a:r>
            <a:endParaRPr lang="en-GB"/>
          </a:p>
          <a:p>
            <a:pPr lvl="2"/>
            <a:r>
              <a:rPr lang="en-GB" noProof="0" dirty="0"/>
              <a:t>Third level</a:t>
            </a:r>
            <a:endParaRPr lang="en-GB"/>
          </a:p>
          <a:p>
            <a:pPr lvl="3"/>
            <a:r>
              <a:rPr lang="en-GB" noProof="0" dirty="0"/>
              <a:t>Fourth level</a:t>
            </a:r>
            <a:endParaRPr lang="en-GB"/>
          </a:p>
          <a:p>
            <a:pPr lvl="4"/>
            <a:r>
              <a:rPr lang="en-GB" noProof="0" dirty="0"/>
              <a:t>Fifth level</a:t>
            </a:r>
            <a:endParaRPr lang="en-GB"/>
          </a:p>
          <a:p>
            <a:pPr lvl="5"/>
            <a:r>
              <a:rPr lang="en-GB" noProof="0" dirty="0"/>
              <a:t>6 level</a:t>
            </a:r>
            <a:endParaRPr lang="en-GB"/>
          </a:p>
          <a:p>
            <a:pPr lvl="6"/>
            <a:r>
              <a:rPr lang="en-GB" noProof="0" dirty="0"/>
              <a:t>7 level</a:t>
            </a:r>
            <a:endParaRPr lang="en-GB"/>
          </a:p>
          <a:p>
            <a:pPr lvl="7"/>
            <a:r>
              <a:rPr lang="en-GB" noProof="0" dirty="0"/>
              <a:t>8 level</a:t>
            </a:r>
            <a:endParaRPr lang="en-GB"/>
          </a:p>
          <a:p>
            <a:pPr lvl="8"/>
            <a:r>
              <a:rPr lang="en-GB" noProof="0" dirty="0"/>
              <a:t>9 level</a:t>
            </a:r>
            <a:endParaRPr lang="en-GB"/>
          </a:p>
        </p:txBody>
      </p:sp>
      <p:pic>
        <p:nvPicPr>
          <p:cNvPr id="1946229128" name="SecondaryLogo_sort"/>
          <p:cNvPicPr>
            <a:picLocks noChangeAspect="1"/>
          </p:cNvPicPr>
          <p:nvPr/>
        </p:nvPicPr>
        <p:blipFill>
          <a:blip r:embed="rId22"/>
          <a:stretch>
            <a:fillRect/>
          </a:stretch>
        </p:blipFill>
        <p:spPr>
          <a:xfrm>
            <a:off x="10206000" y="5997600"/>
            <a:ext cx="1658237" cy="558000"/>
          </a:xfrm>
          <a:prstGeom prst="rect">
            <a:avLst/>
          </a:prstGeom>
        </p:spPr>
      </p:pic>
      <p:sp>
        <p:nvSpPr>
          <p:cNvPr id="23" name="Black Rectangle"/>
          <p:cNvSpPr/>
          <p:nvPr userDrawn="1"/>
        </p:nvSpPr>
        <p:spPr>
          <a:xfrm>
            <a:off x="989440" y="1663088"/>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19"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r>
              <a:rPr lang="en-GB" sz="700" b="0" cap="all" baseline="0" dirty="0">
                <a:solidFill>
                  <a:schemeClr val="tx1"/>
                </a:solidFill>
                <a:latin typeface="+mn-lt"/>
              </a:rPr>
              <a:t>CoCHI Bachelor Projects</a:t>
            </a:r>
          </a:p>
        </p:txBody>
      </p:sp>
      <p:sp>
        <p:nvSpPr>
          <p:cNvPr id="21"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tx1"/>
                </a:solidFill>
                <a:latin typeface="+mn-lt"/>
              </a:rPr>
              <a:t>Eve Hoggan</a:t>
            </a:r>
          </a:p>
        </p:txBody>
      </p:sp>
      <p:sp>
        <p:nvSpPr>
          <p:cNvPr id="27"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tx1"/>
                </a:solidFill>
                <a:latin typeface="+mn-lt"/>
              </a:rPr>
              <a:t>24 November 2022</a:t>
            </a:r>
          </a:p>
        </p:txBody>
      </p:sp>
      <p:sp>
        <p:nvSpPr>
          <p:cNvPr id="28"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tx1"/>
                </a:solidFill>
                <a:latin typeface="+mn-lt"/>
              </a:rPr>
              <a:t>Associate Professor</a:t>
            </a:r>
          </a:p>
        </p:txBody>
      </p:sp>
      <p:pic>
        <p:nvPicPr>
          <p:cNvPr id="7" name="Au logo"/>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302400" y="5999002"/>
            <a:ext cx="557570" cy="558000"/>
          </a:xfrm>
          <a:prstGeom prst="rect">
            <a:avLst/>
          </a:prstGeom>
        </p:spPr>
      </p:pic>
      <p:pic>
        <p:nvPicPr>
          <p:cNvPr id="10" name="Billede streg"/>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073200" y="5997600"/>
            <a:ext cx="71734" cy="558000"/>
          </a:xfrm>
          <a:prstGeom prst="rect">
            <a:avLst/>
          </a:prstGeom>
        </p:spPr>
      </p:pic>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tx1"/>
                </a:solidFill>
                <a:latin typeface="AU Passata Light" pitchFamily="34" charset="0"/>
              </a:rPr>
              <a:t>Department of Computer Science</a:t>
            </a:r>
          </a:p>
        </p:txBody>
      </p:sp>
      <p:sp>
        <p:nvSpPr>
          <p:cNvPr id="26"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tx1"/>
                </a:solidFill>
                <a:effectLst/>
                <a:latin typeface="AU Passata" pitchFamily="34" charset="0"/>
              </a:rPr>
              <a:t>Aarhus
University</a:t>
            </a:r>
          </a:p>
        </p:txBody>
      </p:sp>
      <p:sp>
        <p:nvSpPr>
          <p:cNvPr id="1030" name="Sidetal"/>
          <p:cNvSpPr>
            <a:spLocks noGrp="1" noChangeArrowheads="1"/>
          </p:cNvSpPr>
          <p:nvPr>
            <p:ph type="sldNum" sz="quarter" idx="4"/>
          </p:nvPr>
        </p:nvSpPr>
        <p:spPr bwMode="auto">
          <a:xfrm>
            <a:off x="11807992" y="6581497"/>
            <a:ext cx="252000"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78417F83-4CBA-48F2-BAD0-783AE3701E32}" type="datetimeFigureOut">
              <a:rPr lang="en-GB" smtClean="0"/>
              <a:pPr/>
              <a:t>18/11/2022</a:t>
            </a:fld>
            <a:r>
              <a:rPr lang="en-GB"/>
              <a:t>24/11/2022</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en-GB" dirty="0"/>
          </a:p>
        </p:txBody>
      </p:sp>
    </p:spTree>
  </p:cSld>
  <p:clrMap bg1="lt1" tx1="dk1" bg2="lt2" tx2="dk2" accent1="accent1" accent2="accent2" accent3="accent3" accent4="accent4" accent5="accent5" accent6="accent6" hlink="hlink" folHlink="folHlink"/>
  <p:sldLayoutIdLst>
    <p:sldLayoutId id="2147483659" r:id="rId1"/>
    <p:sldLayoutId id="2147483656" r:id="rId2"/>
    <p:sldLayoutId id="2147483673" r:id="rId3"/>
    <p:sldLayoutId id="2147483666" r:id="rId4"/>
    <p:sldLayoutId id="2147483662" r:id="rId5"/>
    <p:sldLayoutId id="2147483649" r:id="rId6"/>
    <p:sldLayoutId id="2147483669" r:id="rId7"/>
    <p:sldLayoutId id="2147483661" r:id="rId8"/>
    <p:sldLayoutId id="2147483668" r:id="rId9"/>
    <p:sldLayoutId id="2147483663" r:id="rId10"/>
    <p:sldLayoutId id="2147483670" r:id="rId11"/>
    <p:sldLayoutId id="2147483654" r:id="rId12"/>
    <p:sldLayoutId id="2147483664" r:id="rId13"/>
    <p:sldLayoutId id="2147483671" r:id="rId14"/>
    <p:sldLayoutId id="2147483650" r:id="rId15"/>
    <p:sldLayoutId id="2147483655" r:id="rId16"/>
    <p:sldLayoutId id="2147483651" r:id="rId17"/>
    <p:sldLayoutId id="2147483672" r:id="rId18"/>
    <p:sldLayoutId id="2147483678" r:id="rId19"/>
    <p:sldLayoutId id="2147483658" r:id="rId20"/>
  </p:sldLayoutIdLst>
  <p:hf sldNum="0" hdr="0" ftr="0"/>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userDrawn="1">
          <p15:clr>
            <a:srgbClr val="000000"/>
          </p15:clr>
        </p15:guide>
        <p15:guide id="5" orient="horz" pos="4131" userDrawn="1">
          <p15:clr>
            <a:srgbClr val="A4A3A4"/>
          </p15:clr>
        </p15:guide>
        <p15:guide id="6" pos="7479" userDrawn="1">
          <p15:clr>
            <a:srgbClr val="A4A3A4"/>
          </p15:clr>
        </p15:guide>
        <p15:guide id="7" orient="horz" pos="1234" userDrawn="1">
          <p15:clr>
            <a:srgbClr val="000000"/>
          </p15:clr>
        </p15:guide>
        <p15:guide id="8" pos="7059" userDrawn="1">
          <p15:clr>
            <a:srgbClr val="000000"/>
          </p15:clr>
        </p15:guide>
        <p15:guide id="9" pos="199" userDrawn="1">
          <p15:clr>
            <a:srgbClr val="A4A3A4"/>
          </p15:clr>
        </p15:guide>
        <p15:guide id="10" pos="621" userDrawn="1">
          <p15:clr>
            <a:srgbClr val="000000"/>
          </p15:clr>
        </p15:guide>
        <p15:guide id="11" orient="horz" pos="199"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1.xml"/><Relationship Id="rId7" Type="http://schemas.openxmlformats.org/officeDocument/2006/relationships/image" Target="../media/image14.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COLLABORATION &amp; COMPUTER-HUMAN INTERACTION (</a:t>
            </a:r>
            <a:r>
              <a:rPr lang="en-GB" dirty="0" err="1"/>
              <a:t>C</a:t>
            </a:r>
            <a:r>
              <a:rPr lang="en-GB" cap="none" dirty="0" err="1"/>
              <a:t>o</a:t>
            </a:r>
            <a:r>
              <a:rPr lang="en-GB" dirty="0" err="1"/>
              <a:t>CHI</a:t>
            </a:r>
            <a:r>
              <a:rPr lang="en-GB" dirty="0"/>
              <a:t>)</a:t>
            </a:r>
          </a:p>
        </p:txBody>
      </p:sp>
      <p:pic>
        <p:nvPicPr>
          <p:cNvPr id="4" name="Content Placeholder 3">
            <a:extLst>
              <a:ext uri="{FF2B5EF4-FFF2-40B4-BE49-F238E27FC236}">
                <a16:creationId xmlns:a16="http://schemas.microsoft.com/office/drawing/2014/main" id="{AD44FC1F-2701-82CE-377F-749E9EB95D49}"/>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1572" b="4221"/>
          <a:stretch/>
        </p:blipFill>
        <p:spPr>
          <a:xfrm>
            <a:off x="4308317" y="2566174"/>
            <a:ext cx="1645624" cy="1731788"/>
          </a:xfrm>
        </p:spPr>
      </p:pic>
      <p:pic>
        <p:nvPicPr>
          <p:cNvPr id="1026" name="Picture 2" descr="Susanne Bødker">
            <a:extLst>
              <a:ext uri="{FF2B5EF4-FFF2-40B4-BE49-F238E27FC236}">
                <a16:creationId xmlns:a16="http://schemas.microsoft.com/office/drawing/2014/main" id="{BFE61FC5-B584-7E1A-CC0C-B8D78B2847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80" r="19102"/>
          <a:stretch/>
        </p:blipFill>
        <p:spPr bwMode="auto">
          <a:xfrm>
            <a:off x="315913" y="2561508"/>
            <a:ext cx="1675524" cy="17364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AE41A9-3B69-56AF-431D-31769D954D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85" t="8425" r="16664" b="5157"/>
          <a:stretch/>
        </p:blipFill>
        <p:spPr bwMode="auto">
          <a:xfrm>
            <a:off x="10252071" y="2560038"/>
            <a:ext cx="1645624" cy="17379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emens Nylandsted Klokmose">
            <a:extLst>
              <a:ext uri="{FF2B5EF4-FFF2-40B4-BE49-F238E27FC236}">
                <a16:creationId xmlns:a16="http://schemas.microsoft.com/office/drawing/2014/main" id="{BF727ABA-93BE-08F7-D8ED-921EAA1C90E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992" r="4266" b="6170"/>
          <a:stretch/>
        </p:blipFill>
        <p:spPr bwMode="auto">
          <a:xfrm>
            <a:off x="2327065" y="2561508"/>
            <a:ext cx="1645624" cy="17364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nrik Korsgaard - Research - Aarhus University">
            <a:extLst>
              <a:ext uri="{FF2B5EF4-FFF2-40B4-BE49-F238E27FC236}">
                <a16:creationId xmlns:a16="http://schemas.microsoft.com/office/drawing/2014/main" id="{6AE6C405-94AF-4A9E-C0E6-3052F04193F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767" t="7149" r="6314"/>
          <a:stretch/>
        </p:blipFill>
        <p:spPr bwMode="auto">
          <a:xfrm>
            <a:off x="6289569" y="2560038"/>
            <a:ext cx="1645624" cy="17379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rla F. Griggio">
            <a:extLst>
              <a:ext uri="{FF2B5EF4-FFF2-40B4-BE49-F238E27FC236}">
                <a16:creationId xmlns:a16="http://schemas.microsoft.com/office/drawing/2014/main" id="{C8984D26-CFBC-F36C-27DA-903B2FC6AAA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06"/>
          <a:stretch/>
        </p:blipFill>
        <p:spPr bwMode="auto">
          <a:xfrm>
            <a:off x="8270821" y="2560038"/>
            <a:ext cx="1645624" cy="17379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4EC589-8753-3C3F-4B85-ECAF4A187769}"/>
              </a:ext>
            </a:extLst>
          </p:cNvPr>
          <p:cNvSpPr txBox="1"/>
          <p:nvPr/>
        </p:nvSpPr>
        <p:spPr>
          <a:xfrm>
            <a:off x="420974" y="4357074"/>
            <a:ext cx="1465401" cy="233910"/>
          </a:xfrm>
          <a:prstGeom prst="rect">
            <a:avLst/>
          </a:prstGeom>
          <a:noFill/>
        </p:spPr>
        <p:txBody>
          <a:bodyPr wrap="none" lIns="0" tIns="0" rIns="0" bIns="0" rtlCol="0">
            <a:spAutoFit/>
          </a:bodyPr>
          <a:lstStyle/>
          <a:p>
            <a:pPr>
              <a:lnSpc>
                <a:spcPct val="95000"/>
              </a:lnSpc>
            </a:pPr>
            <a:r>
              <a:rPr lang="en-GB" sz="1600" dirty="0">
                <a:latin typeface="+mn-lt"/>
              </a:rPr>
              <a:t>Susanne </a:t>
            </a:r>
            <a:r>
              <a:rPr lang="en-GB" sz="1600" dirty="0" err="1">
                <a:latin typeface="+mn-lt"/>
              </a:rPr>
              <a:t>Bødker</a:t>
            </a:r>
            <a:endParaRPr lang="en-GB" sz="1600" dirty="0">
              <a:latin typeface="+mn-lt"/>
            </a:endParaRPr>
          </a:p>
        </p:txBody>
      </p:sp>
      <p:sp>
        <p:nvSpPr>
          <p:cNvPr id="7" name="TextBox 6">
            <a:extLst>
              <a:ext uri="{FF2B5EF4-FFF2-40B4-BE49-F238E27FC236}">
                <a16:creationId xmlns:a16="http://schemas.microsoft.com/office/drawing/2014/main" id="{E7AE6E09-EA24-FB6C-FDD0-AC7343F3DE48}"/>
              </a:ext>
            </a:extLst>
          </p:cNvPr>
          <p:cNvSpPr txBox="1"/>
          <p:nvPr/>
        </p:nvSpPr>
        <p:spPr>
          <a:xfrm>
            <a:off x="2274637" y="4357074"/>
            <a:ext cx="1750479" cy="233910"/>
          </a:xfrm>
          <a:prstGeom prst="rect">
            <a:avLst/>
          </a:prstGeom>
          <a:noFill/>
        </p:spPr>
        <p:txBody>
          <a:bodyPr wrap="none" lIns="0" tIns="0" rIns="0" bIns="0" rtlCol="0">
            <a:spAutoFit/>
          </a:bodyPr>
          <a:lstStyle/>
          <a:p>
            <a:pPr>
              <a:lnSpc>
                <a:spcPct val="95000"/>
              </a:lnSpc>
            </a:pPr>
            <a:r>
              <a:rPr lang="en-GB" sz="1600" dirty="0">
                <a:latin typeface="+mn-lt"/>
              </a:rPr>
              <a:t>Clemens </a:t>
            </a:r>
            <a:r>
              <a:rPr lang="en-GB" sz="1600" dirty="0" err="1">
                <a:latin typeface="+mn-lt"/>
              </a:rPr>
              <a:t>Klokmose</a:t>
            </a:r>
            <a:endParaRPr lang="en-GB" sz="1600" dirty="0">
              <a:latin typeface="+mn-lt"/>
            </a:endParaRPr>
          </a:p>
        </p:txBody>
      </p:sp>
      <p:sp>
        <p:nvSpPr>
          <p:cNvPr id="8" name="TextBox 7">
            <a:extLst>
              <a:ext uri="{FF2B5EF4-FFF2-40B4-BE49-F238E27FC236}">
                <a16:creationId xmlns:a16="http://schemas.microsoft.com/office/drawing/2014/main" id="{AD19F70B-6C06-793E-807B-3FEB39AFE324}"/>
              </a:ext>
            </a:extLst>
          </p:cNvPr>
          <p:cNvSpPr txBox="1"/>
          <p:nvPr/>
        </p:nvSpPr>
        <p:spPr>
          <a:xfrm>
            <a:off x="4569725" y="4357074"/>
            <a:ext cx="1122808" cy="233910"/>
          </a:xfrm>
          <a:prstGeom prst="rect">
            <a:avLst/>
          </a:prstGeom>
          <a:noFill/>
        </p:spPr>
        <p:txBody>
          <a:bodyPr wrap="none" lIns="0" tIns="0" rIns="0" bIns="0" rtlCol="0">
            <a:spAutoFit/>
          </a:bodyPr>
          <a:lstStyle/>
          <a:p>
            <a:pPr>
              <a:lnSpc>
                <a:spcPct val="95000"/>
              </a:lnSpc>
            </a:pPr>
            <a:r>
              <a:rPr lang="en-GB" sz="1600" dirty="0">
                <a:latin typeface="+mn-lt"/>
              </a:rPr>
              <a:t>Eve Hoggan</a:t>
            </a:r>
          </a:p>
        </p:txBody>
      </p:sp>
      <p:sp>
        <p:nvSpPr>
          <p:cNvPr id="9" name="TextBox 8">
            <a:extLst>
              <a:ext uri="{FF2B5EF4-FFF2-40B4-BE49-F238E27FC236}">
                <a16:creationId xmlns:a16="http://schemas.microsoft.com/office/drawing/2014/main" id="{45CC12A0-D625-2844-89EC-6805392D6C0C}"/>
              </a:ext>
            </a:extLst>
          </p:cNvPr>
          <p:cNvSpPr txBox="1"/>
          <p:nvPr/>
        </p:nvSpPr>
        <p:spPr>
          <a:xfrm>
            <a:off x="6331013" y="4357074"/>
            <a:ext cx="1562735" cy="233910"/>
          </a:xfrm>
          <a:prstGeom prst="rect">
            <a:avLst/>
          </a:prstGeom>
          <a:noFill/>
        </p:spPr>
        <p:txBody>
          <a:bodyPr wrap="none" lIns="0" tIns="0" rIns="0" bIns="0" rtlCol="0">
            <a:spAutoFit/>
          </a:bodyPr>
          <a:lstStyle/>
          <a:p>
            <a:pPr>
              <a:lnSpc>
                <a:spcPct val="95000"/>
              </a:lnSpc>
            </a:pPr>
            <a:r>
              <a:rPr lang="en-GB" sz="1600" dirty="0">
                <a:latin typeface="+mn-lt"/>
              </a:rPr>
              <a:t>Henrik </a:t>
            </a:r>
            <a:r>
              <a:rPr lang="en-GB" sz="1600" dirty="0" err="1">
                <a:latin typeface="+mn-lt"/>
              </a:rPr>
              <a:t>Korsgaard</a:t>
            </a:r>
            <a:endParaRPr lang="en-GB" sz="1600" dirty="0">
              <a:latin typeface="+mn-lt"/>
            </a:endParaRPr>
          </a:p>
        </p:txBody>
      </p:sp>
      <p:sp>
        <p:nvSpPr>
          <p:cNvPr id="10" name="TextBox 9">
            <a:extLst>
              <a:ext uri="{FF2B5EF4-FFF2-40B4-BE49-F238E27FC236}">
                <a16:creationId xmlns:a16="http://schemas.microsoft.com/office/drawing/2014/main" id="{1802C5CD-38B0-9B85-C609-A98A9112B3DD}"/>
              </a:ext>
            </a:extLst>
          </p:cNvPr>
          <p:cNvSpPr txBox="1"/>
          <p:nvPr/>
        </p:nvSpPr>
        <p:spPr>
          <a:xfrm>
            <a:off x="8476477" y="4357074"/>
            <a:ext cx="1234312" cy="233910"/>
          </a:xfrm>
          <a:prstGeom prst="rect">
            <a:avLst/>
          </a:prstGeom>
          <a:noFill/>
        </p:spPr>
        <p:txBody>
          <a:bodyPr wrap="none" lIns="0" tIns="0" rIns="0" bIns="0" rtlCol="0">
            <a:spAutoFit/>
          </a:bodyPr>
          <a:lstStyle/>
          <a:p>
            <a:pPr>
              <a:lnSpc>
                <a:spcPct val="95000"/>
              </a:lnSpc>
            </a:pPr>
            <a:r>
              <a:rPr lang="en-GB" sz="1600" dirty="0">
                <a:latin typeface="+mn-lt"/>
              </a:rPr>
              <a:t>Carla </a:t>
            </a:r>
            <a:r>
              <a:rPr lang="en-GB" sz="1600" dirty="0" err="1">
                <a:latin typeface="+mn-lt"/>
              </a:rPr>
              <a:t>Griggio</a:t>
            </a:r>
            <a:endParaRPr lang="en-GB" sz="1600" dirty="0">
              <a:latin typeface="+mn-lt"/>
            </a:endParaRPr>
          </a:p>
        </p:txBody>
      </p:sp>
      <p:sp>
        <p:nvSpPr>
          <p:cNvPr id="11" name="TextBox 10">
            <a:extLst>
              <a:ext uri="{FF2B5EF4-FFF2-40B4-BE49-F238E27FC236}">
                <a16:creationId xmlns:a16="http://schemas.microsoft.com/office/drawing/2014/main" id="{1B675A39-537C-1652-5BBB-2DEE380186E6}"/>
              </a:ext>
            </a:extLst>
          </p:cNvPr>
          <p:cNvSpPr txBox="1"/>
          <p:nvPr/>
        </p:nvSpPr>
        <p:spPr>
          <a:xfrm>
            <a:off x="10317560" y="4357074"/>
            <a:ext cx="1514645" cy="233910"/>
          </a:xfrm>
          <a:prstGeom prst="rect">
            <a:avLst/>
          </a:prstGeom>
          <a:noFill/>
        </p:spPr>
        <p:txBody>
          <a:bodyPr wrap="none" lIns="0" tIns="0" rIns="0" bIns="0" rtlCol="0">
            <a:spAutoFit/>
          </a:bodyPr>
          <a:lstStyle/>
          <a:p>
            <a:pPr>
              <a:lnSpc>
                <a:spcPct val="95000"/>
              </a:lnSpc>
            </a:pPr>
            <a:r>
              <a:rPr lang="en-GB" sz="1600" dirty="0">
                <a:latin typeface="+mn-lt"/>
              </a:rPr>
              <a:t>Michael </a:t>
            </a:r>
            <a:r>
              <a:rPr lang="en-GB" sz="1600" dirty="0" err="1">
                <a:latin typeface="+mn-lt"/>
              </a:rPr>
              <a:t>Wessely</a:t>
            </a:r>
            <a:endParaRPr lang="en-GB" sz="1600" dirty="0">
              <a:latin typeface="+mn-lt"/>
            </a:endParaRPr>
          </a:p>
        </p:txBody>
      </p:sp>
    </p:spTree>
    <p:custDataLst>
      <p:tags r:id="rId1"/>
    </p:custDataLst>
    <p:extLst>
      <p:ext uri="{BB962C8B-B14F-4D97-AF65-F5344CB8AC3E}">
        <p14:creationId xmlns:p14="http://schemas.microsoft.com/office/powerpoint/2010/main" val="2813365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What do we do?</a:t>
            </a:r>
            <a:br>
              <a:rPr lang="en-GB" dirty="0"/>
            </a:br>
            <a:endParaRPr lang="en-GB" dirty="0"/>
          </a:p>
        </p:txBody>
      </p:sp>
      <p:sp>
        <p:nvSpPr>
          <p:cNvPr id="5" name="Content Placeholder 4"/>
          <p:cNvSpPr>
            <a:spLocks noGrp="1"/>
          </p:cNvSpPr>
          <p:nvPr>
            <p:ph idx="1"/>
          </p:nvPr>
        </p:nvSpPr>
        <p:spPr>
          <a:xfrm>
            <a:off x="985839" y="1373021"/>
            <a:ext cx="7124798" cy="4521366"/>
          </a:xfrm>
        </p:spPr>
        <p:txBody>
          <a:bodyPr/>
          <a:lstStyle/>
          <a:p>
            <a:r>
              <a:rPr lang="en-GB" dirty="0"/>
              <a:t>Empirical Stuff</a:t>
            </a:r>
          </a:p>
          <a:p>
            <a:pPr lvl="1"/>
            <a:r>
              <a:rPr lang="en-GB" dirty="0"/>
              <a:t>How do people appropriate and use interactive technology in various contexts?</a:t>
            </a:r>
          </a:p>
          <a:p>
            <a:endParaRPr lang="en-GB" dirty="0"/>
          </a:p>
          <a:p>
            <a:r>
              <a:rPr lang="en-GB" dirty="0"/>
              <a:t>Theoretical Stuff</a:t>
            </a:r>
          </a:p>
          <a:p>
            <a:pPr lvl="1"/>
            <a:r>
              <a:rPr lang="en-GB" dirty="0"/>
              <a:t>How can we </a:t>
            </a:r>
            <a:r>
              <a:rPr lang="en-GB" dirty="0" err="1"/>
              <a:t>analyze</a:t>
            </a:r>
            <a:r>
              <a:rPr lang="en-GB" dirty="0"/>
              <a:t> and theorize human-computer interaction? </a:t>
            </a:r>
          </a:p>
          <a:p>
            <a:pPr>
              <a:buNone/>
            </a:pPr>
            <a:endParaRPr lang="en-GB" dirty="0"/>
          </a:p>
          <a:p>
            <a:r>
              <a:rPr lang="en-GB" dirty="0"/>
              <a:t>Technical/Constructive Stuff</a:t>
            </a:r>
          </a:p>
          <a:p>
            <a:pPr lvl="1"/>
            <a:r>
              <a:rPr lang="en-GB" dirty="0"/>
              <a:t>How can we construct technical alternatives in human-computer interaction? </a:t>
            </a:r>
          </a:p>
          <a:p>
            <a:pPr lvl="1"/>
            <a:endParaRPr lang="en-GB" dirty="0"/>
          </a:p>
        </p:txBody>
      </p:sp>
      <p:graphicFrame>
        <p:nvGraphicFramePr>
          <p:cNvPr id="3" name="Diagram 2">
            <a:extLst>
              <a:ext uri="{FF2B5EF4-FFF2-40B4-BE49-F238E27FC236}">
                <a16:creationId xmlns:a16="http://schemas.microsoft.com/office/drawing/2014/main" id="{75F8B1EB-1AF6-EA10-610E-D6290337B133}"/>
              </a:ext>
            </a:extLst>
          </p:cNvPr>
          <p:cNvGraphicFramePr/>
          <p:nvPr>
            <p:extLst>
              <p:ext uri="{D42A27DB-BD31-4B8C-83A1-F6EECF244321}">
                <p14:modId xmlns:p14="http://schemas.microsoft.com/office/powerpoint/2010/main" val="1507634636"/>
              </p:ext>
            </p:extLst>
          </p:nvPr>
        </p:nvGraphicFramePr>
        <p:xfrm>
          <a:off x="7246540" y="1373021"/>
          <a:ext cx="5575109" cy="37167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35925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B70113-9077-8E39-C541-5257C5011948}"/>
              </a:ext>
            </a:extLst>
          </p:cNvPr>
          <p:cNvSpPr>
            <a:spLocks noGrp="1"/>
          </p:cNvSpPr>
          <p:nvPr>
            <p:ph type="title"/>
          </p:nvPr>
        </p:nvSpPr>
        <p:spPr/>
        <p:txBody>
          <a:bodyPr/>
          <a:lstStyle/>
          <a:p>
            <a:r>
              <a:rPr lang="en-GB" dirty="0"/>
              <a:t>What do we do?</a:t>
            </a:r>
          </a:p>
        </p:txBody>
      </p:sp>
      <p:sp>
        <p:nvSpPr>
          <p:cNvPr id="3" name="Text Placeholder 2"/>
          <p:cNvSpPr>
            <a:spLocks noGrp="1"/>
          </p:cNvSpPr>
          <p:nvPr>
            <p:ph idx="1"/>
          </p:nvPr>
        </p:nvSpPr>
        <p:spPr/>
        <p:txBody>
          <a:bodyPr/>
          <a:lstStyle/>
          <a:p>
            <a:pPr lvl="0"/>
            <a:r>
              <a:rPr lang="en-GB" dirty="0"/>
              <a:t>Insert Quote text, for next level ENTER and TAB</a:t>
            </a:r>
            <a:endParaRPr lang="en-GB"/>
          </a:p>
          <a:p>
            <a:pPr lvl="1"/>
            <a:r>
              <a:rPr lang="en-GB" dirty="0"/>
              <a:t>Insert Name</a:t>
            </a:r>
            <a:endParaRPr lang="en-GB"/>
          </a:p>
        </p:txBody>
      </p:sp>
      <p:sp>
        <p:nvSpPr>
          <p:cNvPr id="2" name="Date Placeholder 1"/>
          <p:cNvSpPr>
            <a:spLocks noGrp="1"/>
          </p:cNvSpPr>
          <p:nvPr>
            <p:ph type="dt" sz="half" idx="10"/>
          </p:nvPr>
        </p:nvSpPr>
        <p:spPr/>
        <p:txBody>
          <a:bodyPr/>
          <a:lstStyle/>
          <a:p>
            <a:fld id="{EBD85B7D-E9A5-49E0-8ACF-AF93CE3E556F}" type="datetime1">
              <a:rPr lang="en-GB" smtClean="0"/>
              <a:t>18/11/2022</a:t>
            </a:fld>
            <a:r>
              <a:rPr lang="en-GB" dirty="0"/>
              <a:t>24/11/2022</a:t>
            </a:r>
          </a:p>
        </p:txBody>
      </p:sp>
      <p:pic>
        <p:nvPicPr>
          <p:cNvPr id="7" name="Picture 6">
            <a:extLst>
              <a:ext uri="{FF2B5EF4-FFF2-40B4-BE49-F238E27FC236}">
                <a16:creationId xmlns:a16="http://schemas.microsoft.com/office/drawing/2014/main" id="{A0BD0BEF-BF22-2F62-E4B6-596A06916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9" y="1696993"/>
            <a:ext cx="7772400" cy="4463460"/>
          </a:xfrm>
          <a:prstGeom prst="rect">
            <a:avLst/>
          </a:prstGeom>
        </p:spPr>
      </p:pic>
      <p:pic>
        <p:nvPicPr>
          <p:cNvPr id="9" name="Picture 8">
            <a:extLst>
              <a:ext uri="{FF2B5EF4-FFF2-40B4-BE49-F238E27FC236}">
                <a16:creationId xmlns:a16="http://schemas.microsoft.com/office/drawing/2014/main" id="{EFA0593F-7478-7BD0-B873-4C1D59789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90" y="0"/>
            <a:ext cx="3971636" cy="6858000"/>
          </a:xfrm>
          <a:prstGeom prst="rect">
            <a:avLst/>
          </a:prstGeom>
        </p:spPr>
      </p:pic>
    </p:spTree>
    <p:extLst>
      <p:ext uri="{BB962C8B-B14F-4D97-AF65-F5344CB8AC3E}">
        <p14:creationId xmlns:p14="http://schemas.microsoft.com/office/powerpoint/2010/main" val="1186159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76857-C3E1-E427-AAB7-9BA3DB693C59}"/>
              </a:ext>
            </a:extLst>
          </p:cNvPr>
          <p:cNvSpPr>
            <a:spLocks noGrp="1"/>
          </p:cNvSpPr>
          <p:nvPr>
            <p:ph type="title"/>
          </p:nvPr>
        </p:nvSpPr>
        <p:spPr/>
        <p:txBody>
          <a:bodyPr/>
          <a:lstStyle/>
          <a:p>
            <a:r>
              <a:rPr lang="en-GB" dirty="0"/>
              <a:t>Projects</a:t>
            </a:r>
          </a:p>
        </p:txBody>
      </p:sp>
      <p:sp>
        <p:nvSpPr>
          <p:cNvPr id="3" name="Content Placeholder 2">
            <a:extLst>
              <a:ext uri="{FF2B5EF4-FFF2-40B4-BE49-F238E27FC236}">
                <a16:creationId xmlns:a16="http://schemas.microsoft.com/office/drawing/2014/main" id="{C70BAE02-C4BE-8929-DADF-643160846158}"/>
              </a:ext>
            </a:extLst>
          </p:cNvPr>
          <p:cNvSpPr>
            <a:spLocks noGrp="1"/>
          </p:cNvSpPr>
          <p:nvPr>
            <p:ph idx="1"/>
          </p:nvPr>
        </p:nvSpPr>
        <p:spPr>
          <a:xfrm>
            <a:off x="985839" y="1960079"/>
            <a:ext cx="8420942" cy="3937484"/>
          </a:xfrm>
        </p:spPr>
        <p:txBody>
          <a:bodyPr/>
          <a:lstStyle/>
          <a:p>
            <a:r>
              <a:rPr lang="en-GB" dirty="0" err="1"/>
              <a:t>RepliCHI</a:t>
            </a:r>
            <a:r>
              <a:rPr lang="en-GB" dirty="0"/>
              <a:t> </a:t>
            </a:r>
          </a:p>
          <a:p>
            <a:pPr lvl="1"/>
            <a:r>
              <a:rPr lang="en-GB" dirty="0"/>
              <a:t>Select 1 or 2 classical experiments from HCI. Examine the literature and develop experiments aiming at replicating the classical work. </a:t>
            </a:r>
          </a:p>
          <a:p>
            <a:pPr lvl="1"/>
            <a:endParaRPr lang="en-GB" dirty="0"/>
          </a:p>
          <a:p>
            <a:r>
              <a:rPr lang="en-GB" dirty="0"/>
              <a:t>Human-Data Interaction with Public Data</a:t>
            </a:r>
          </a:p>
          <a:p>
            <a:pPr lvl="1"/>
            <a:r>
              <a:rPr lang="en-GB" dirty="0"/>
              <a:t>Study how existing users of open data use the data, or collaborate with existing and new user groups in designing tools and applications based on data (journalists, organisations, individuals etc.), or appropriate existing techniques for data exploration, wrangling, analyses, collaboration etc. to a particular data platform</a:t>
            </a:r>
          </a:p>
        </p:txBody>
      </p:sp>
      <p:sp>
        <p:nvSpPr>
          <p:cNvPr id="4" name="Date Placeholder 3">
            <a:extLst>
              <a:ext uri="{FF2B5EF4-FFF2-40B4-BE49-F238E27FC236}">
                <a16:creationId xmlns:a16="http://schemas.microsoft.com/office/drawing/2014/main" id="{5A1950B2-FA1F-0AE7-1324-68B533A5F115}"/>
              </a:ext>
            </a:extLst>
          </p:cNvPr>
          <p:cNvSpPr>
            <a:spLocks noGrp="1"/>
          </p:cNvSpPr>
          <p:nvPr>
            <p:ph type="dt" sz="half" idx="10"/>
          </p:nvPr>
        </p:nvSpPr>
        <p:spPr/>
        <p:txBody>
          <a:bodyPr/>
          <a:lstStyle/>
          <a:p>
            <a:fld id="{D1AE3AE2-7B25-7446-99E3-225254E0B973}" type="datetime1">
              <a:rPr lang="en-GB" smtClean="0"/>
              <a:t>18/11/2022</a:t>
            </a:fld>
            <a:r>
              <a:rPr lang="en-GB"/>
              <a:t>24/11/2022</a:t>
            </a:r>
            <a:endParaRPr lang="en-GB" dirty="0"/>
          </a:p>
        </p:txBody>
      </p:sp>
      <p:pic>
        <p:nvPicPr>
          <p:cNvPr id="5" name="Picture 8" descr="Henrik Korsgaard - Research - Aarhus University">
            <a:extLst>
              <a:ext uri="{FF2B5EF4-FFF2-40B4-BE49-F238E27FC236}">
                <a16:creationId xmlns:a16="http://schemas.microsoft.com/office/drawing/2014/main" id="{19B48937-8098-34D5-1C5A-C3DB6C3464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67" t="7149" r="6314"/>
          <a:stretch/>
        </p:blipFill>
        <p:spPr bwMode="auto">
          <a:xfrm>
            <a:off x="9520110" y="1800210"/>
            <a:ext cx="1239791" cy="1309329"/>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a:extLst>
              <a:ext uri="{FF2B5EF4-FFF2-40B4-BE49-F238E27FC236}">
                <a16:creationId xmlns:a16="http://schemas.microsoft.com/office/drawing/2014/main" id="{755A955F-0490-6186-F619-1B2B281D3D6E}"/>
              </a:ext>
            </a:extLst>
          </p:cNvPr>
          <p:cNvPicPr>
            <a:picLocks noChangeAspect="1"/>
          </p:cNvPicPr>
          <p:nvPr/>
        </p:nvPicPr>
        <p:blipFill rotWithShape="1">
          <a:blip r:embed="rId3">
            <a:extLst>
              <a:ext uri="{28A0092B-C50C-407E-A947-70E740481C1C}">
                <a14:useLocalDpi xmlns:a14="http://schemas.microsoft.com/office/drawing/2010/main" val="0"/>
              </a:ext>
            </a:extLst>
          </a:blip>
          <a:srcRect t="11572" b="4221"/>
          <a:stretch/>
        </p:blipFill>
        <p:spPr bwMode="auto">
          <a:xfrm>
            <a:off x="10873230" y="1800210"/>
            <a:ext cx="1239791" cy="1304706"/>
          </a:xfrm>
          <a:prstGeom prst="rect">
            <a:avLst/>
          </a:prstGeom>
          <a:noFill/>
          <a:ln w="9525">
            <a:noFill/>
            <a:miter lim="800000"/>
            <a:headEnd/>
            <a:tailEnd/>
          </a:ln>
        </p:spPr>
      </p:pic>
      <p:pic>
        <p:nvPicPr>
          <p:cNvPr id="7" name="Picture 8" descr="Henrik Korsgaard - Research - Aarhus University">
            <a:extLst>
              <a:ext uri="{FF2B5EF4-FFF2-40B4-BE49-F238E27FC236}">
                <a16:creationId xmlns:a16="http://schemas.microsoft.com/office/drawing/2014/main" id="{70287AD4-572A-5C09-783E-3A528ACFD1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67" t="7149" r="6314"/>
          <a:stretch/>
        </p:blipFill>
        <p:spPr bwMode="auto">
          <a:xfrm>
            <a:off x="10253334" y="3928821"/>
            <a:ext cx="1239791" cy="1309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40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5976-7BB8-D5AB-28DC-D7407E796A1F}"/>
              </a:ext>
            </a:extLst>
          </p:cNvPr>
          <p:cNvSpPr>
            <a:spLocks noGrp="1"/>
          </p:cNvSpPr>
          <p:nvPr>
            <p:ph type="title"/>
          </p:nvPr>
        </p:nvSpPr>
        <p:spPr/>
        <p:txBody>
          <a:bodyPr/>
          <a:lstStyle/>
          <a:p>
            <a:r>
              <a:rPr lang="en-GB" dirty="0"/>
              <a:t>Projects</a:t>
            </a:r>
          </a:p>
        </p:txBody>
      </p:sp>
      <p:sp>
        <p:nvSpPr>
          <p:cNvPr id="3" name="Content Placeholder 2">
            <a:extLst>
              <a:ext uri="{FF2B5EF4-FFF2-40B4-BE49-F238E27FC236}">
                <a16:creationId xmlns:a16="http://schemas.microsoft.com/office/drawing/2014/main" id="{79DCCA8E-CFCF-81FC-A8BB-9584EB370FCB}"/>
              </a:ext>
            </a:extLst>
          </p:cNvPr>
          <p:cNvSpPr>
            <a:spLocks noGrp="1"/>
          </p:cNvSpPr>
          <p:nvPr>
            <p:ph idx="1"/>
          </p:nvPr>
        </p:nvSpPr>
        <p:spPr>
          <a:xfrm>
            <a:off x="985839" y="1960079"/>
            <a:ext cx="8348934" cy="3937484"/>
          </a:xfrm>
        </p:spPr>
        <p:txBody>
          <a:bodyPr/>
          <a:lstStyle/>
          <a:p>
            <a:r>
              <a:rPr lang="en-GB" dirty="0"/>
              <a:t>Family stories, sharing of family trees and data quality, physically and/or through online platforms like </a:t>
            </a:r>
            <a:r>
              <a:rPr lang="en-GB" dirty="0" err="1"/>
              <a:t>MyHeritage</a:t>
            </a:r>
            <a:r>
              <a:rPr lang="en-GB" dirty="0"/>
              <a:t> </a:t>
            </a:r>
          </a:p>
          <a:p>
            <a:pPr lvl="1"/>
            <a:r>
              <a:rPr lang="en-GB" dirty="0"/>
              <a:t>Examine how users of </a:t>
            </a:r>
            <a:r>
              <a:rPr lang="en-GB" dirty="0" err="1"/>
              <a:t>MyHeritage</a:t>
            </a:r>
            <a:r>
              <a:rPr lang="en-GB" dirty="0"/>
              <a:t> or amateur genealogist engage with and share records, data, visualizations and more in their search and hobby, or</a:t>
            </a:r>
          </a:p>
          <a:p>
            <a:pPr lvl="1"/>
            <a:r>
              <a:rPr lang="en-GB" dirty="0"/>
              <a:t>Examine alternative redesigns, tools, representations and applications on top of GEDCOM or other resources within the practice.  </a:t>
            </a:r>
          </a:p>
          <a:p>
            <a:endParaRPr lang="en-GB" dirty="0"/>
          </a:p>
          <a:p>
            <a:r>
              <a:rPr lang="en-GB" dirty="0"/>
              <a:t>Shared traces in collaborative virtual activities.  </a:t>
            </a:r>
          </a:p>
          <a:p>
            <a:pPr lvl="1"/>
            <a:r>
              <a:rPr lang="en-GB" dirty="0"/>
              <a:t>Identify a collaborative activity and explore the possibilities of augmenting this through traces</a:t>
            </a:r>
          </a:p>
        </p:txBody>
      </p:sp>
      <p:sp>
        <p:nvSpPr>
          <p:cNvPr id="4" name="Date Placeholder 3">
            <a:extLst>
              <a:ext uri="{FF2B5EF4-FFF2-40B4-BE49-F238E27FC236}">
                <a16:creationId xmlns:a16="http://schemas.microsoft.com/office/drawing/2014/main" id="{984A3FFF-DEAF-155E-A824-94B5C648C5AD}"/>
              </a:ext>
            </a:extLst>
          </p:cNvPr>
          <p:cNvSpPr>
            <a:spLocks noGrp="1"/>
          </p:cNvSpPr>
          <p:nvPr>
            <p:ph type="dt" sz="half" idx="10"/>
          </p:nvPr>
        </p:nvSpPr>
        <p:spPr/>
        <p:txBody>
          <a:bodyPr/>
          <a:lstStyle/>
          <a:p>
            <a:fld id="{C6E267A2-D109-C74A-B764-A8FF392175B6}" type="datetime1">
              <a:rPr lang="en-GB" smtClean="0"/>
              <a:t>18/11/2022</a:t>
            </a:fld>
            <a:r>
              <a:rPr lang="en-GB"/>
              <a:t>24/11/2022</a:t>
            </a:r>
            <a:endParaRPr lang="en-GB" dirty="0"/>
          </a:p>
        </p:txBody>
      </p:sp>
      <p:pic>
        <p:nvPicPr>
          <p:cNvPr id="5" name="Content Placeholder 3">
            <a:extLst>
              <a:ext uri="{FF2B5EF4-FFF2-40B4-BE49-F238E27FC236}">
                <a16:creationId xmlns:a16="http://schemas.microsoft.com/office/drawing/2014/main" id="{ECBAEE81-675B-E8FF-DCA3-92F2911C7510}"/>
              </a:ext>
            </a:extLst>
          </p:cNvPr>
          <p:cNvPicPr>
            <a:picLocks noChangeAspect="1"/>
          </p:cNvPicPr>
          <p:nvPr/>
        </p:nvPicPr>
        <p:blipFill rotWithShape="1">
          <a:blip r:embed="rId2">
            <a:extLst>
              <a:ext uri="{28A0092B-C50C-407E-A947-70E740481C1C}">
                <a14:useLocalDpi xmlns:a14="http://schemas.microsoft.com/office/drawing/2010/main" val="0"/>
              </a:ext>
            </a:extLst>
          </a:blip>
          <a:srcRect t="11572" b="4221"/>
          <a:stretch/>
        </p:blipFill>
        <p:spPr bwMode="auto">
          <a:xfrm>
            <a:off x="10937461" y="4590763"/>
            <a:ext cx="1241781" cy="1306800"/>
          </a:xfrm>
          <a:prstGeom prst="rect">
            <a:avLst/>
          </a:prstGeom>
          <a:noFill/>
          <a:ln w="9525">
            <a:noFill/>
            <a:miter lim="800000"/>
            <a:headEnd/>
            <a:tailEnd/>
          </a:ln>
        </p:spPr>
      </p:pic>
      <p:pic>
        <p:nvPicPr>
          <p:cNvPr id="6" name="Picture 2" descr="Susanne Bødker">
            <a:extLst>
              <a:ext uri="{FF2B5EF4-FFF2-40B4-BE49-F238E27FC236}">
                <a16:creationId xmlns:a16="http://schemas.microsoft.com/office/drawing/2014/main" id="{AC859982-B1F1-BAFD-B8A4-368EBFDE73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80" r="19102"/>
          <a:stretch/>
        </p:blipFill>
        <p:spPr bwMode="auto">
          <a:xfrm>
            <a:off x="10927879" y="1963899"/>
            <a:ext cx="1260946" cy="130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enrik Korsgaard - Research - Aarhus University">
            <a:extLst>
              <a:ext uri="{FF2B5EF4-FFF2-40B4-BE49-F238E27FC236}">
                <a16:creationId xmlns:a16="http://schemas.microsoft.com/office/drawing/2014/main" id="{EC1721B4-DE7E-91DA-CE95-79A9B817A8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67" t="7149" r="6314"/>
          <a:stretch/>
        </p:blipFill>
        <p:spPr bwMode="auto">
          <a:xfrm>
            <a:off x="9478788" y="1963899"/>
            <a:ext cx="1237397" cy="1306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usanne Bødker">
            <a:extLst>
              <a:ext uri="{FF2B5EF4-FFF2-40B4-BE49-F238E27FC236}">
                <a16:creationId xmlns:a16="http://schemas.microsoft.com/office/drawing/2014/main" id="{B412FB5A-6927-E8B3-AE60-E79E87488F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80" r="19102"/>
          <a:stretch/>
        </p:blipFill>
        <p:spPr bwMode="auto">
          <a:xfrm>
            <a:off x="9467013" y="4590763"/>
            <a:ext cx="1260946" cy="13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72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62E8-794C-72BF-3497-EBFF472AA60D}"/>
              </a:ext>
            </a:extLst>
          </p:cNvPr>
          <p:cNvSpPr>
            <a:spLocks noGrp="1"/>
          </p:cNvSpPr>
          <p:nvPr>
            <p:ph type="title"/>
          </p:nvPr>
        </p:nvSpPr>
        <p:spPr/>
        <p:txBody>
          <a:bodyPr/>
          <a:lstStyle/>
          <a:p>
            <a:r>
              <a:rPr lang="en-GB" dirty="0"/>
              <a:t>Projects</a:t>
            </a:r>
          </a:p>
        </p:txBody>
      </p:sp>
      <p:sp>
        <p:nvSpPr>
          <p:cNvPr id="3" name="Content Placeholder 2">
            <a:extLst>
              <a:ext uri="{FF2B5EF4-FFF2-40B4-BE49-F238E27FC236}">
                <a16:creationId xmlns:a16="http://schemas.microsoft.com/office/drawing/2014/main" id="{C5473282-3E6D-BF14-0D3E-59C19F5588E6}"/>
              </a:ext>
            </a:extLst>
          </p:cNvPr>
          <p:cNvSpPr>
            <a:spLocks noGrp="1"/>
          </p:cNvSpPr>
          <p:nvPr>
            <p:ph idx="1"/>
          </p:nvPr>
        </p:nvSpPr>
        <p:spPr>
          <a:xfrm>
            <a:off x="985839" y="1960079"/>
            <a:ext cx="8420942" cy="3937484"/>
          </a:xfrm>
        </p:spPr>
        <p:txBody>
          <a:bodyPr/>
          <a:lstStyle/>
          <a:p>
            <a:r>
              <a:rPr lang="en-GB" dirty="0"/>
              <a:t>Applications for re-programmable high-resolution textures on physical objects using photochromic dyes </a:t>
            </a:r>
          </a:p>
          <a:p>
            <a:pPr lvl="1"/>
            <a:r>
              <a:rPr lang="en-GB" dirty="0"/>
              <a:t>find new application areas for reprogrammable materials.</a:t>
            </a:r>
          </a:p>
          <a:p>
            <a:pPr lvl="1"/>
            <a:endParaRPr lang="en-GB" dirty="0"/>
          </a:p>
          <a:p>
            <a:r>
              <a:rPr lang="en-GB" dirty="0"/>
              <a:t>Fabricating large-scale user interfaces in architecture</a:t>
            </a:r>
          </a:p>
          <a:p>
            <a:pPr lvl="1"/>
            <a:r>
              <a:rPr lang="en-GB" dirty="0"/>
              <a:t>extend the current state-of-the-art to computer-controlled spraying drones</a:t>
            </a:r>
          </a:p>
          <a:p>
            <a:pPr lvl="1"/>
            <a:endParaRPr lang="en-GB" dirty="0"/>
          </a:p>
          <a:p>
            <a:r>
              <a:rPr lang="en-GB" dirty="0"/>
              <a:t>Haptic textures in 3D printing</a:t>
            </a:r>
          </a:p>
          <a:p>
            <a:pPr lvl="1"/>
            <a:r>
              <a:rPr lang="en-GB" dirty="0"/>
              <a:t>develop a novel 3D printing technique that creates objects that are printed with standard filament such as PLA but create the haptic experience of wood, stone, or glass when users touch them.</a:t>
            </a:r>
          </a:p>
        </p:txBody>
      </p:sp>
      <p:sp>
        <p:nvSpPr>
          <p:cNvPr id="4" name="Date Placeholder 3">
            <a:extLst>
              <a:ext uri="{FF2B5EF4-FFF2-40B4-BE49-F238E27FC236}">
                <a16:creationId xmlns:a16="http://schemas.microsoft.com/office/drawing/2014/main" id="{5D4A80F9-CA74-AD66-0337-1D77C0F9156F}"/>
              </a:ext>
            </a:extLst>
          </p:cNvPr>
          <p:cNvSpPr>
            <a:spLocks noGrp="1"/>
          </p:cNvSpPr>
          <p:nvPr>
            <p:ph type="dt" sz="half" idx="10"/>
          </p:nvPr>
        </p:nvSpPr>
        <p:spPr/>
        <p:txBody>
          <a:bodyPr/>
          <a:lstStyle/>
          <a:p>
            <a:fld id="{E1CF3351-D0C9-FB4C-9D7E-B32AF64F0011}" type="datetime1">
              <a:rPr lang="en-GB" smtClean="0"/>
              <a:t>18/11/2022</a:t>
            </a:fld>
            <a:r>
              <a:rPr lang="en-GB"/>
              <a:t>24/11/2022</a:t>
            </a:r>
            <a:endParaRPr lang="en-GB" dirty="0"/>
          </a:p>
        </p:txBody>
      </p:sp>
      <p:pic>
        <p:nvPicPr>
          <p:cNvPr id="5" name="Picture 4">
            <a:extLst>
              <a:ext uri="{FF2B5EF4-FFF2-40B4-BE49-F238E27FC236}">
                <a16:creationId xmlns:a16="http://schemas.microsoft.com/office/drawing/2014/main" id="{2B3A92AB-D023-4462-F07C-46853B6C35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5" t="8425" r="16664" b="5157"/>
          <a:stretch/>
        </p:blipFill>
        <p:spPr bwMode="auto">
          <a:xfrm>
            <a:off x="9694812" y="2560038"/>
            <a:ext cx="1645624" cy="1737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49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BE90-D27A-FC7B-11C8-D9ECDA37987C}"/>
              </a:ext>
            </a:extLst>
          </p:cNvPr>
          <p:cNvSpPr>
            <a:spLocks noGrp="1"/>
          </p:cNvSpPr>
          <p:nvPr>
            <p:ph type="title"/>
          </p:nvPr>
        </p:nvSpPr>
        <p:spPr/>
        <p:txBody>
          <a:bodyPr/>
          <a:lstStyle/>
          <a:p>
            <a:r>
              <a:rPr lang="en-GB" dirty="0"/>
              <a:t>PROJECTS</a:t>
            </a:r>
          </a:p>
        </p:txBody>
      </p:sp>
      <p:sp>
        <p:nvSpPr>
          <p:cNvPr id="3" name="Content Placeholder 2">
            <a:extLst>
              <a:ext uri="{FF2B5EF4-FFF2-40B4-BE49-F238E27FC236}">
                <a16:creationId xmlns:a16="http://schemas.microsoft.com/office/drawing/2014/main" id="{0AD6D714-5EB7-2C8B-DBD8-AA4BF198CE3D}"/>
              </a:ext>
            </a:extLst>
          </p:cNvPr>
          <p:cNvSpPr>
            <a:spLocks noGrp="1"/>
          </p:cNvSpPr>
          <p:nvPr>
            <p:ph idx="1"/>
          </p:nvPr>
        </p:nvSpPr>
        <p:spPr>
          <a:xfrm>
            <a:off x="985839" y="1960079"/>
            <a:ext cx="8348934" cy="3937484"/>
          </a:xfrm>
        </p:spPr>
        <p:txBody>
          <a:bodyPr/>
          <a:lstStyle/>
          <a:p>
            <a:r>
              <a:rPr lang="en-GB" dirty="0"/>
              <a:t>Magnetic Haptic Feedback</a:t>
            </a:r>
          </a:p>
          <a:p>
            <a:pPr lvl="1"/>
            <a:r>
              <a:rPr lang="en-GB" dirty="0"/>
              <a:t>explore the possibilities of creating distinguishable haptic feedback using magnets</a:t>
            </a:r>
          </a:p>
          <a:p>
            <a:endParaRPr lang="en-GB" dirty="0"/>
          </a:p>
          <a:p>
            <a:r>
              <a:rPr lang="en-GB" dirty="0"/>
              <a:t>Collaborative customizations for messaging apps </a:t>
            </a:r>
          </a:p>
          <a:p>
            <a:pPr lvl="1"/>
            <a:r>
              <a:rPr lang="en-GB" dirty="0"/>
              <a:t>think of creative designs and implementations that explore the concept of “co-customizations” (collaborative customizations) applied to messaging apps</a:t>
            </a:r>
          </a:p>
          <a:p>
            <a:pPr lvl="1"/>
            <a:endParaRPr lang="en-GB" dirty="0"/>
          </a:p>
        </p:txBody>
      </p:sp>
      <p:sp>
        <p:nvSpPr>
          <p:cNvPr id="4" name="Date Placeholder 3">
            <a:extLst>
              <a:ext uri="{FF2B5EF4-FFF2-40B4-BE49-F238E27FC236}">
                <a16:creationId xmlns:a16="http://schemas.microsoft.com/office/drawing/2014/main" id="{4A8055F5-0D10-C14C-9992-CC98D77A0379}"/>
              </a:ext>
            </a:extLst>
          </p:cNvPr>
          <p:cNvSpPr>
            <a:spLocks noGrp="1"/>
          </p:cNvSpPr>
          <p:nvPr>
            <p:ph type="dt" sz="half" idx="10"/>
          </p:nvPr>
        </p:nvSpPr>
        <p:spPr/>
        <p:txBody>
          <a:bodyPr/>
          <a:lstStyle/>
          <a:p>
            <a:fld id="{909FEC86-DE60-3949-BF62-A9F50DF981B5}" type="datetime1">
              <a:rPr lang="en-GB" smtClean="0"/>
              <a:t>18/11/2022</a:t>
            </a:fld>
            <a:r>
              <a:rPr lang="en-GB"/>
              <a:t>24/11/2022</a:t>
            </a:r>
            <a:endParaRPr lang="en-GB" dirty="0"/>
          </a:p>
        </p:txBody>
      </p:sp>
      <p:pic>
        <p:nvPicPr>
          <p:cNvPr id="5" name="Content Placeholder 3">
            <a:extLst>
              <a:ext uri="{FF2B5EF4-FFF2-40B4-BE49-F238E27FC236}">
                <a16:creationId xmlns:a16="http://schemas.microsoft.com/office/drawing/2014/main" id="{AD920B32-3208-811F-613E-9DED0BB2306E}"/>
              </a:ext>
            </a:extLst>
          </p:cNvPr>
          <p:cNvPicPr>
            <a:picLocks noChangeAspect="1"/>
          </p:cNvPicPr>
          <p:nvPr/>
        </p:nvPicPr>
        <p:blipFill rotWithShape="1">
          <a:blip r:embed="rId2">
            <a:extLst>
              <a:ext uri="{28A0092B-C50C-407E-A947-70E740481C1C}">
                <a14:useLocalDpi xmlns:a14="http://schemas.microsoft.com/office/drawing/2010/main" val="0"/>
              </a:ext>
            </a:extLst>
          </a:blip>
          <a:srcRect t="11572" b="4221"/>
          <a:stretch/>
        </p:blipFill>
        <p:spPr bwMode="auto">
          <a:xfrm>
            <a:off x="10097486" y="1628800"/>
            <a:ext cx="1241781" cy="1306800"/>
          </a:xfrm>
          <a:prstGeom prst="rect">
            <a:avLst/>
          </a:prstGeom>
          <a:noFill/>
          <a:ln w="9525">
            <a:noFill/>
            <a:miter lim="800000"/>
            <a:headEnd/>
            <a:tailEnd/>
          </a:ln>
        </p:spPr>
      </p:pic>
      <p:pic>
        <p:nvPicPr>
          <p:cNvPr id="6" name="Picture 2" descr="Susanne Bødker">
            <a:extLst>
              <a:ext uri="{FF2B5EF4-FFF2-40B4-BE49-F238E27FC236}">
                <a16:creationId xmlns:a16="http://schemas.microsoft.com/office/drawing/2014/main" id="{B40001DF-57CD-4987-F84B-D019C45F83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80" r="19102"/>
          <a:stretch/>
        </p:blipFill>
        <p:spPr bwMode="auto">
          <a:xfrm>
            <a:off x="10885018" y="3573016"/>
            <a:ext cx="1260946" cy="130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arla F. Griggio">
            <a:extLst>
              <a:ext uri="{FF2B5EF4-FFF2-40B4-BE49-F238E27FC236}">
                <a16:creationId xmlns:a16="http://schemas.microsoft.com/office/drawing/2014/main" id="{AD273267-032A-4420-3516-93280FD1B4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06"/>
          <a:stretch/>
        </p:blipFill>
        <p:spPr bwMode="auto">
          <a:xfrm>
            <a:off x="9478788" y="3573016"/>
            <a:ext cx="1237397" cy="13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55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238C8-7F68-B51C-6E5D-3BB0BD30CE8C}"/>
              </a:ext>
            </a:extLst>
          </p:cNvPr>
          <p:cNvSpPr>
            <a:spLocks noGrp="1"/>
          </p:cNvSpPr>
          <p:nvPr>
            <p:ph type="title"/>
          </p:nvPr>
        </p:nvSpPr>
        <p:spPr/>
        <p:txBody>
          <a:bodyPr/>
          <a:lstStyle/>
          <a:p>
            <a:r>
              <a:rPr lang="en-GB" dirty="0"/>
              <a:t>Projects</a:t>
            </a:r>
          </a:p>
        </p:txBody>
      </p:sp>
      <p:sp>
        <p:nvSpPr>
          <p:cNvPr id="3" name="Content Placeholder 2">
            <a:extLst>
              <a:ext uri="{FF2B5EF4-FFF2-40B4-BE49-F238E27FC236}">
                <a16:creationId xmlns:a16="http://schemas.microsoft.com/office/drawing/2014/main" id="{83D423A2-C7B4-DBF1-385B-F36924A4BE51}"/>
              </a:ext>
            </a:extLst>
          </p:cNvPr>
          <p:cNvSpPr>
            <a:spLocks noGrp="1"/>
          </p:cNvSpPr>
          <p:nvPr>
            <p:ph idx="1"/>
          </p:nvPr>
        </p:nvSpPr>
        <p:spPr>
          <a:xfrm>
            <a:off x="985839" y="1960079"/>
            <a:ext cx="8420942" cy="3937484"/>
          </a:xfrm>
        </p:spPr>
        <p:txBody>
          <a:bodyPr/>
          <a:lstStyle/>
          <a:p>
            <a:r>
              <a:rPr lang="en-GB" dirty="0"/>
              <a:t>Declarative programming of interaction in computational notebooks </a:t>
            </a:r>
          </a:p>
          <a:p>
            <a:pPr lvl="1"/>
            <a:r>
              <a:rPr lang="en-GB" dirty="0"/>
              <a:t>experiment with how </a:t>
            </a:r>
            <a:r>
              <a:rPr lang="en-GB" dirty="0" err="1"/>
              <a:t>Varv</a:t>
            </a:r>
            <a:r>
              <a:rPr lang="en-GB" dirty="0"/>
              <a:t> can be used in the context of computational notebooks, build a prototype, and design a small user study.</a:t>
            </a:r>
          </a:p>
          <a:p>
            <a:pPr lvl="1"/>
            <a:endParaRPr lang="en-GB" dirty="0"/>
          </a:p>
          <a:p>
            <a:r>
              <a:rPr lang="en-GB" dirty="0"/>
              <a:t>Interactive and collaborative JavaScript exercises in </a:t>
            </a:r>
            <a:r>
              <a:rPr lang="en-GB" dirty="0" err="1"/>
              <a:t>CoTinker</a:t>
            </a:r>
            <a:r>
              <a:rPr lang="en-GB" dirty="0"/>
              <a:t> </a:t>
            </a:r>
          </a:p>
          <a:p>
            <a:pPr lvl="1"/>
            <a:r>
              <a:rPr lang="en-GB" dirty="0"/>
              <a:t>explore how </a:t>
            </a:r>
            <a:r>
              <a:rPr lang="en-GB" dirty="0" err="1"/>
              <a:t>CoTinker</a:t>
            </a:r>
            <a:r>
              <a:rPr lang="en-GB" dirty="0"/>
              <a:t> can be used to design learning activities around JavaScript programming</a:t>
            </a:r>
          </a:p>
          <a:p>
            <a:endParaRPr lang="en-GB" dirty="0"/>
          </a:p>
          <a:p>
            <a:r>
              <a:rPr lang="en-GB" dirty="0"/>
              <a:t>Violations of personal digital sovereignty </a:t>
            </a:r>
          </a:p>
          <a:p>
            <a:pPr lvl="1"/>
            <a:r>
              <a:rPr lang="en-GB" dirty="0"/>
              <a:t>Pick a profession (electronic musicians, patent clerks, architects, teachers, medical doctors...) and document when and how their personal digital sovereignty is violated</a:t>
            </a:r>
          </a:p>
          <a:p>
            <a:pPr lvl="1"/>
            <a:endParaRPr lang="en-GB" dirty="0"/>
          </a:p>
        </p:txBody>
      </p:sp>
      <p:sp>
        <p:nvSpPr>
          <p:cNvPr id="4" name="Date Placeholder 3">
            <a:extLst>
              <a:ext uri="{FF2B5EF4-FFF2-40B4-BE49-F238E27FC236}">
                <a16:creationId xmlns:a16="http://schemas.microsoft.com/office/drawing/2014/main" id="{4AC9C249-7136-106C-EC83-6A44D4BD3D21}"/>
              </a:ext>
            </a:extLst>
          </p:cNvPr>
          <p:cNvSpPr>
            <a:spLocks noGrp="1"/>
          </p:cNvSpPr>
          <p:nvPr>
            <p:ph type="dt" sz="half" idx="10"/>
          </p:nvPr>
        </p:nvSpPr>
        <p:spPr/>
        <p:txBody>
          <a:bodyPr/>
          <a:lstStyle/>
          <a:p>
            <a:fld id="{564385BC-6BEF-0245-B5EC-585EF91E2651}" type="datetime1">
              <a:rPr lang="en-GB" smtClean="0"/>
              <a:t>18/11/2022</a:t>
            </a:fld>
            <a:r>
              <a:rPr lang="en-GB"/>
              <a:t>24/11/2022</a:t>
            </a:r>
            <a:endParaRPr lang="en-GB" dirty="0"/>
          </a:p>
        </p:txBody>
      </p:sp>
      <p:pic>
        <p:nvPicPr>
          <p:cNvPr id="5" name="Picture 6" descr="Clemens Nylandsted Klokmose">
            <a:extLst>
              <a:ext uri="{FF2B5EF4-FFF2-40B4-BE49-F238E27FC236}">
                <a16:creationId xmlns:a16="http://schemas.microsoft.com/office/drawing/2014/main" id="{E57FAD29-954A-4A48-07E6-AFAF3E2DAA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92" r="4266" b="6170"/>
          <a:stretch/>
        </p:blipFill>
        <p:spPr bwMode="auto">
          <a:xfrm>
            <a:off x="9262764" y="4797152"/>
            <a:ext cx="1238444" cy="1306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Carla F. Griggio">
            <a:extLst>
              <a:ext uri="{FF2B5EF4-FFF2-40B4-BE49-F238E27FC236}">
                <a16:creationId xmlns:a16="http://schemas.microsoft.com/office/drawing/2014/main" id="{535B3E6C-6BCA-3BD4-1971-EA97822038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06"/>
          <a:stretch/>
        </p:blipFill>
        <p:spPr bwMode="auto">
          <a:xfrm>
            <a:off x="10636063" y="4797152"/>
            <a:ext cx="1237397" cy="130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lemens Nylandsted Klokmose">
            <a:extLst>
              <a:ext uri="{FF2B5EF4-FFF2-40B4-BE49-F238E27FC236}">
                <a16:creationId xmlns:a16="http://schemas.microsoft.com/office/drawing/2014/main" id="{B79CAA88-4F90-EF40-6925-6881B90BC6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92" r="4266" b="6170"/>
          <a:stretch/>
        </p:blipFill>
        <p:spPr bwMode="auto">
          <a:xfrm>
            <a:off x="10016318" y="1960079"/>
            <a:ext cx="1238444" cy="13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1312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4902238"/>
</p:tagLst>
</file>

<file path=ppt/tags/tag2.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AU 16:9">
  <a:themeElements>
    <a:clrScheme name="AU_Blue">
      <a:dk1>
        <a:srgbClr val="000000"/>
      </a:dk1>
      <a:lt1>
        <a:srgbClr val="FFFFFF"/>
      </a:lt1>
      <a:dk2>
        <a:srgbClr val="002546"/>
      </a:dk2>
      <a:lt2>
        <a:srgbClr val="002546"/>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464</Words>
  <Application>Microsoft Macintosh PowerPoint</Application>
  <PresentationFormat>Custom</PresentationFormat>
  <Paragraphs>67</Paragraphs>
  <Slides>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AU Passata</vt:lpstr>
      <vt:lpstr>Wingdings 3</vt:lpstr>
      <vt:lpstr>AU Passata Light</vt:lpstr>
      <vt:lpstr>Calibri</vt:lpstr>
      <vt:lpstr>Arial</vt:lpstr>
      <vt:lpstr>AU Peto</vt:lpstr>
      <vt:lpstr>Georgia</vt:lpstr>
      <vt:lpstr>AU 16:9</vt:lpstr>
      <vt:lpstr>COLLABORATION &amp; COMPUTER-HUMAN INTERACTION (CoCHI)</vt:lpstr>
      <vt:lpstr>What do we do? </vt:lpstr>
      <vt:lpstr>What do we do?</vt:lpstr>
      <vt:lpstr>Projects</vt:lpstr>
      <vt:lpstr>Projects</vt:lpstr>
      <vt:lpstr>Projects</vt:lpstr>
      <vt:lpstr>PROJECTS</vt:lpstr>
      <vt:lpstr>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2022-11-18T09:50:18Z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luginDependencies_0">
    <vt:lpwstr>{"635926855539746206:636045261152541358":[{"dependencyType":"DataSource","dependencyId":":","dependencyVersion":null},{"dependencyType":"DataSource","dependencyId":":","dependencyVersion":null},{"dependencyType":"DataSource","dependencyId":":","dependency</vt:lpwstr>
  </property>
  <property fmtid="{D5CDD505-2E9C-101B-9397-08002B2CF9AE}" pid="3" name="PluginDependencies_1">
    <vt:lpwstr>Version":null},{"dependencyType":"DataSource","dependencyId":":","dependencyVersion":null},{"dependencyType":"DataSource","dependencyId":":","dependencyVersion":null},{"dependencyType":"DataSource","dependencyId":":","dependencyVersion":null},{"dependency</vt:lpwstr>
  </property>
  <property fmtid="{D5CDD505-2E9C-101B-9397-08002B2CF9AE}" pid="4" name="PluginDependencies_2">
    <vt:lpwstr>Type":"DataSource","dependencyId":":","dependencyVersion":null},{"dependencyType":"DataSource","dependencyId":":","dependencyVersion":null},{"dependencyType":"DataSource","dependencyId":":","dependencyVersion":null},{"dependencyType":"DataSource","depende</vt:lpwstr>
  </property>
  <property fmtid="{D5CDD505-2E9C-101B-9397-08002B2CF9AE}" pid="5" name="PluginDependencies_3">
    <vt:lpwstr>ncyId":":","dependencyVersion":null},{"dependencyType":"DataSource","dependencyId":":","dependencyVersion":null},{"dependencyType":"DataSource","dependencyId":":","dependencyVersion":null},{"dependencyType":"DataSource","dependencyId":":","dependencyVersi</vt:lpwstr>
  </property>
  <property fmtid="{D5CDD505-2E9C-101B-9397-08002B2CF9AE}" pid="6" name="PluginDependencies_4">
    <vt:lpwstr>on":null},{"dependencyType":"DataSource","dependencyId":":","dependencyVersion":null},{"dependencyType":"DataSource","dependencyId":":","dependencyVersion":null},{"dependencyType":"DataSource","dependencyId":":","dependencyVersion":null},{"dependencyType"</vt:lpwstr>
  </property>
  <property fmtid="{D5CDD505-2E9C-101B-9397-08002B2CF9AE}" pid="7" name="PluginDependencies_5">
    <vt:lpwstr>:"DataSource","dependencyId":":","dependencyVersion":null},{"dependencyType":"DataSource","dependencyId":":","dependencyVersion":null},{"dependencyType":"DataSource","dependencyId":":","dependencyVersion":null},{"dependencyType":"DataSource","dependencyId</vt:lpwstr>
  </property>
  <property fmtid="{D5CDD505-2E9C-101B-9397-08002B2CF9AE}" pid="8" name="PluginDependencies_6">
    <vt:lpwstr>":":","dependencyVersion":null},{"dependencyType":"DataSource","dependencyId":":","dependencyVersion":null},{"dependencyType":"DataSource","dependencyId":":","dependencyVersion":null},{"dependencyType":"DataSource","dependencyId":":","dependencyVersion":n</vt:lpwstr>
  </property>
  <property fmtid="{D5CDD505-2E9C-101B-9397-08002B2CF9AE}" pid="9" name="PluginDependencies_7">
    <vt:lpwstr>ull},{"dependencyType":"DataSource","dependencyId":":","dependencyVersion":null},{"dependencyType":"DataSource","dependencyId":":","dependencyVersion":null},{"dependencyType":"DataSource","dependencyId":":","dependencyVersion":null},{"dependencyType":"Dat</vt:lpwstr>
  </property>
  <property fmtid="{D5CDD505-2E9C-101B-9397-08002B2CF9AE}" pid="10" name="PluginDependencies_8">
    <vt:lpwstr>aSource","dependencyId":":","dependencyVersion":null},{"dependencyType":"DataSource","dependencyId":":","dependencyVersion":null},{"dependencyType":"DataSource","dependencyId":":","dependencyVersion":null},{"dependencyType":"DataSource","dependencyId":":"</vt:lpwstr>
  </property>
  <property fmtid="{D5CDD505-2E9C-101B-9397-08002B2CF9AE}" pid="11" name="PluginDependencies_9">
    <vt:lpwstr>,"dependencyVersion":null},{"dependencyType":"DataSource","dependencyId":":","dependencyVersion":null},{"dependencyType":"DataSource","dependencyId":":","dependencyVersion":null},{"dependencyType":"DataSource","dependencyId":":","dependencyVersion":null},</vt:lpwstr>
  </property>
  <property fmtid="{D5CDD505-2E9C-101B-9397-08002B2CF9AE}" pid="12" name="PluginDependencies_10">
    <vt:lpwstr>{"dependencyType":"DataSource","dependencyId":":","dependencyVersion":null},{"dependencyType":"DataSource","dependencyId":":","dependencyVersion":null},{"dependencyType":"DataSource","dependencyId":":","dependencyVersion":null},{"dependencyType":"DataSour</vt:lpwstr>
  </property>
  <property fmtid="{D5CDD505-2E9C-101B-9397-08002B2CF9AE}" pid="13" name="PluginDependencies_11">
    <vt:lpwstr>ce","dependencyId":":","dependencyVersion":null},{"dependencyType":"DataSource","dependencyId":":","dependencyVersion":null},{"dependencyType":"DataSource","dependencyId":":","dependencyVersion":null},{"dependencyType":"DataSource","dependencyId":":","dep</vt:lpwstr>
  </property>
  <property fmtid="{D5CDD505-2E9C-101B-9397-08002B2CF9AE}" pid="14" name="PluginDependencies_12">
    <vt:lpwstr>endencyVersion":null},{"dependencyType":"DataSource","dependencyId":":","dependencyVersion":null},{"dependencyType":"DataSource","dependencyId":":","dependencyVersion":null},{"dependencyType":"DataSource","dependencyId":":","dependencyVersion":null},{"dep</vt:lpwstr>
  </property>
  <property fmtid="{D5CDD505-2E9C-101B-9397-08002B2CF9AE}" pid="15" name="PluginDependencies_13">
    <vt:lpwstr>endencyType":"DataSource","dependencyId":":","dependencyVersion":null},{"dependencyType":"DataSource","dependencyId":":","dependencyVersion":null},{"dependencyType":"DataSource","dependencyId":":","dependencyVersion":null},{"dependencyType":"DataSource","</vt:lpwstr>
  </property>
  <property fmtid="{D5CDD505-2E9C-101B-9397-08002B2CF9AE}" pid="16" name="PluginDependencies_14">
    <vt:lpwstr>dependencyId":":","dependencyVersion":null},{"dependencyType":"DataSource","dependencyId":":","dependencyVersion":null},{"dependencyType":"DataSource","dependencyId":":","dependencyVersion":null},{"dependencyType":"DataSource","dependencyId":":","dependen</vt:lpwstr>
  </property>
  <property fmtid="{D5CDD505-2E9C-101B-9397-08002B2CF9AE}" pid="17" name="PluginDependencies_15">
    <vt:lpwstr>cyVersion":null},{"dependencyType":"DataSource","dependencyId":":","dependencyVersion":null},{"dependencyType":"DataSource","dependencyId":":","dependencyVersion":null},{"dependencyType":"DataSource","dependencyId":":","dependencyVersion":null},{"dependen</vt:lpwstr>
  </property>
  <property fmtid="{D5CDD505-2E9C-101B-9397-08002B2CF9AE}" pid="18" name="PluginDependencies_16">
    <vt:lpwstr>cyType":"DataSource","dependencyId":":","dependencyVersion":null},{"dependencyType":"DataSource","dependencyId":":","dependencyVersion":null},{"dependencyType":"DataSource","dependencyId":":","dependencyVersion":null},{"dependencyType":"DataSource","depen</vt:lpwstr>
  </property>
  <property fmtid="{D5CDD505-2E9C-101B-9397-08002B2CF9AE}" pid="19" name="PluginDependencies_17">
    <vt:lpwstr>dencyId":":","dependencyVersion":null},{"dependencyType":"DataSource","dependencyId":":","dependencyVersion":null},{"dependencyType":"DataSource","dependencyId":":","dependencyVersion":null},{"dependencyType":"DataSource","dependencyId":":","dependencyVer</vt:lpwstr>
  </property>
  <property fmtid="{D5CDD505-2E9C-101B-9397-08002B2CF9AE}" pid="20" name="PluginDependencies_18">
    <vt:lpwstr>sion":null},{"dependencyType":"DataSource","dependencyId":":","dependencyVersion":null},{"dependencyType":"DataSource","dependencyId":":","dependencyVersion":null},{"dependencyType":"DataSource","dependencyId":":","dependencyVersion":null},{"dependencyTyp</vt:lpwstr>
  </property>
  <property fmtid="{D5CDD505-2E9C-101B-9397-08002B2CF9AE}" pid="21" name="PluginDependencies_19">
    <vt:lpwstr>e":"DataSource","dependencyId":":","dependencyVersion":null},{"dependencyType":"DataSource","dependencyId":":","dependencyVersion":null},{"dependencyType":"DataSource","dependencyId":":","dependencyVersion":null},{"dependencyType":"DataSource","dependency</vt:lpwstr>
  </property>
  <property fmtid="{D5CDD505-2E9C-101B-9397-08002B2CF9AE}" pid="22" name="PluginDependencies_20">
    <vt:lpwstr>Id":":","dependencyVersion":null},{"dependencyType":"DataSource","dependencyId":":","dependencyVersion":null},{"dependencyType":"DataSource","dependencyId":":","dependencyVersion":null},{"dependencyType":"DataSource","dependencyId":":","dependencyVersion"</vt:lpwstr>
  </property>
  <property fmtid="{D5CDD505-2E9C-101B-9397-08002B2CF9AE}" pid="23" name="PluginDependencies_21">
    <vt:lpwstr>:null},{"dependencyType":"DataSource","dependencyId":":","dependencyVersion":null},{"dependencyType":"DataSource","dependencyId":":","dependencyVersion":null},{"dependencyType":"DataSource","dependencyId":":","dependencyVersion":null},{"dependencyType":"D</vt:lpwstr>
  </property>
  <property fmtid="{D5CDD505-2E9C-101B-9397-08002B2CF9AE}" pid="24" name="PluginDependencies_22">
    <vt:lpwstr>ataSource","dependencyId":":","dependencyVersion":null},{"dependencyType":"DataSource","dependencyId":":","dependencyVersion":null},{"dependencyType":"DataSource","dependencyId":":","dependencyVersion":null},{"dependencyType":"DataSource","dependencyId":"</vt:lpwstr>
  </property>
  <property fmtid="{D5CDD505-2E9C-101B-9397-08002B2CF9AE}" pid="25" name="PluginDependencies_23">
    <vt:lpwstr>:","dependencyVersion":null},{"dependencyType":"DataSource","dependencyId":":","dependencyVersion":null},{"dependencyType":"DataSource","dependencyId":":","dependencyVersion":null},{"dependencyType":"DataSource","dependencyId":":","dependencyVersion":null</vt:lpwstr>
  </property>
  <property fmtid="{D5CDD505-2E9C-101B-9397-08002B2CF9AE}" pid="26" name="PluginDependencies_24">
    <vt:lpwstr>},{"dependencyType":"DataSource","dependencyId":":","dependencyVersion":null},{"dependencyType":"DataSource","dependencyId":":","dependencyVersion":null},{"dependencyType":"DataSource","dependencyId":":","dependencyVersion":null},{"dependencyType":"DataSo</vt:lpwstr>
  </property>
  <property fmtid="{D5CDD505-2E9C-101B-9397-08002B2CF9AE}" pid="27" name="PluginDependencies_25">
    <vt:lpwstr>urce","dependencyId":":","dependencyVersion":null},{"dependencyType":"DataSource","dependencyId":":","dependencyVersion":null},{"dependencyType":"DataSource","dependencyId":":","dependencyVersion":null},{"dependencyType":"DataSource","dependencyId":":","d</vt:lpwstr>
  </property>
  <property fmtid="{D5CDD505-2E9C-101B-9397-08002B2CF9AE}" pid="28" name="PluginDependencies_26">
    <vt:lpwstr>ependencyVersion":null},{"dependencyType":"DataSource","dependencyId":":","dependencyVersion":null},{"dependencyType":"DataSource","dependencyId":":","dependencyVersion":null},{"dependencyType":"DataSource","dependencyId":":","dependencyVersion":null},{"d</vt:lpwstr>
  </property>
  <property fmtid="{D5CDD505-2E9C-101B-9397-08002B2CF9AE}" pid="29" name="PluginDependencies_27">
    <vt:lpwstr>ependencyType":"DataSource","dependencyId":":","dependencyVersion":null},{"dependencyType":"DataSource","dependencyId":":","dependencyVersion":null},{"dependencyType":"DataSource","dependencyId":":","dependencyVersion":null},{"dependencyType":"DataSource"</vt:lpwstr>
  </property>
  <property fmtid="{D5CDD505-2E9C-101B-9397-08002B2CF9AE}" pid="30" name="PluginDependencies_28">
    <vt:lpwstr>,"dependencyId":":","dependencyVersion":null},{"dependencyType":"DataSource","dependencyId":":","dependencyVersion":null},{"dependencyType":"DataSource","dependencyId":":","dependencyVersion":null},{"dependencyType":"DataSource","dependencyId":":","depend</vt:lpwstr>
  </property>
  <property fmtid="{D5CDD505-2E9C-101B-9397-08002B2CF9AE}" pid="31" name="PluginDependencies_29">
    <vt:lpwstr>encyVersion":null},{"dependencyType":"DataSource","dependencyId":":","dependencyVersion":null},{"dependencyType":"DataSource","dependencyId":":","dependencyVersion":null},{"dependencyType":"DataSource","dependencyId":":","dependencyVersion":null},{"depend</vt:lpwstr>
  </property>
  <property fmtid="{D5CDD505-2E9C-101B-9397-08002B2CF9AE}" pid="32" name="PluginDependencies_30">
    <vt:lpwstr>encyType":"DataSource","dependencyId":":","dependencyVersion":null},{"dependencyType":"DataSource","dependencyId":":","dependencyVersion":null},{"dependencyType":"DataSource","dependencyId":":","dependencyVersion":null},{"dependencyType":"DataSource","dep</vt:lpwstr>
  </property>
  <property fmtid="{D5CDD505-2E9C-101B-9397-08002B2CF9AE}" pid="33" name="PluginDependencies_31">
    <vt:lpwstr>endencyId":":","dependencyVersion":null},{"dependencyType":"DataSource","dependencyId":":","dependencyVersion":null},{"dependencyType":"DataSource","dependencyId":":","dependencyVersion":null},{"dependencyType":"DataSource","dependencyId":":","dependencyV</vt:lpwstr>
  </property>
  <property fmtid="{D5CDD505-2E9C-101B-9397-08002B2CF9AE}" pid="34" name="PluginDependencies_32">
    <vt:lpwstr>ersion":null},{"dependencyType":"DataSource","dependencyId":":","dependencyVersion":null},{"dependencyType":"DataSource","dependencyId":":","dependencyVersion":null},{"dependencyType":"DataSource","dependencyId":":","dependencyVersion":null},{"dependencyT</vt:lpwstr>
  </property>
  <property fmtid="{D5CDD505-2E9C-101B-9397-08002B2CF9AE}" pid="35" name="PluginDependencies_33">
    <vt:lpwstr>ype":"DataSource","dependencyId":":","dependencyVersion":null},{"dependencyType":"DataSource","dependencyId":":","dependencyVersion":null},{"dependencyType":"DataSource","dependencyId":":","dependencyVersion":null},{"dependencyType":"DataSource","dependen</vt:lpwstr>
  </property>
  <property fmtid="{D5CDD505-2E9C-101B-9397-08002B2CF9AE}" pid="36" name="PluginDependencies_34">
    <vt:lpwstr>cyId":":","dependencyVersion":null},{"dependencyType":"DataSource","dependencyId":":","dependencyVersion":null},{"dependencyType":"DataSource","dependencyId":":","dependencyVersion":null},{"dependencyType":"DataSource","dependencyId":":","dependencyVersio</vt:lpwstr>
  </property>
  <property fmtid="{D5CDD505-2E9C-101B-9397-08002B2CF9AE}" pid="37" name="PluginDependencies_35">
    <vt:lpwstr>n":null},{"dependencyType":"DataSource","dependencyId":":","dependencyVersion":null},{"dependencyType":"DataSource","dependencyId":":","dependencyVersion":null},{"dependencyType":"DataSource","dependencyId":":","dependencyVersion":null},{"dependencyType":</vt:lpwstr>
  </property>
  <property fmtid="{D5CDD505-2E9C-101B-9397-08002B2CF9AE}" pid="38" name="PluginDependencies_36">
    <vt:lpwstr>"DataSource","dependencyId":":","dependencyVersion":null},{"dependencyType":"DataSource","dependencyId":":","dependencyVersion":null},{"dependencyType":"DataSource","dependencyId":":","dependencyVersion":null},{"dependencyType":"DataSource","dependencyId"</vt:lpwstr>
  </property>
  <property fmtid="{D5CDD505-2E9C-101B-9397-08002B2CF9AE}" pid="39" name="PluginDependencies_37">
    <vt:lpwstr>:":","dependencyVersion":null},{"dependencyType":"DataSource","dependencyId":":","dependencyVersion":null},{"dependencyType":"DataSource","dependencyId":":","dependencyVersion":null},{"dependencyType":"DataSource","dependencyId":":","dependencyVersion":nu</vt:lpwstr>
  </property>
  <property fmtid="{D5CDD505-2E9C-101B-9397-08002B2CF9AE}" pid="40" name="PluginDependencies_38">
    <vt:lpwstr>ll},{"dependencyType":"DataSource","dependencyId":":","dependencyVersion":null},{"dependencyType":"DataSource","dependencyId":":","dependencyVersion":null},{"dependencyType":"DataSource","dependencyId":":","dependencyVersion":null},{"dependencyType":"Data</vt:lpwstr>
  </property>
  <property fmtid="{D5CDD505-2E9C-101B-9397-08002B2CF9AE}" pid="41" name="PluginDependencies_39">
    <vt:lpwstr>Source","dependencyId":":","dependencyVersion":null},{"dependencyType":"DataSource","dependencyId":":","dependencyVersion":null},{"dependencyType":"DataSource","dependencyId":":","dependencyVersion":null},{"dependencyType":"DataSource","dependencyId":":",</vt:lpwstr>
  </property>
  <property fmtid="{D5CDD505-2E9C-101B-9397-08002B2CF9AE}" pid="42" name="PluginDependencies_40">
    <vt:lpwstr>"dependencyVersion":null},{"dependencyType":"DataSource","dependencyId":":","dependencyVersion":null},{"dependencyType":"DataSource","dependencyId":":","dependencyVersion":null},{"dependencyType":"DataSource","dependencyId":":","dependencyVersion":null},{</vt:lpwstr>
  </property>
  <property fmtid="{D5CDD505-2E9C-101B-9397-08002B2CF9AE}" pid="43" name="PluginDependencies_41">
    <vt:lpwstr>"dependencyType":"DataSource","dependencyId":":","dependencyVersion":null},{"dependencyType":"DataSource","dependencyId":":","dependencyVersion":null},{"dependencyType":"DataSource","dependencyId":":","dependencyVersion":null},{"dependencyType":"DataSourc</vt:lpwstr>
  </property>
  <property fmtid="{D5CDD505-2E9C-101B-9397-08002B2CF9AE}" pid="44" name="PluginDependencies_42">
    <vt:lpwstr>e","dependencyId":":","dependencyVersion":null},{"dependencyType":"DataSource","dependencyId":":","dependencyVersion":null},{"dependencyType":"DataSource","dependencyId":":","dependencyVersion":null},{"dependencyType":"DataSource","dependencyId":":","depe</vt:lpwstr>
  </property>
  <property fmtid="{D5CDD505-2E9C-101B-9397-08002B2CF9AE}" pid="45" name="PluginDependencies_43">
    <vt:lpwstr>ndencyVersion":null},{"dependencyType":"DataSource","dependencyId":":","dependencyVersion":null},{"dependencyType":"DataSource","dependencyId":":","dependencyVersion":null},{"dependencyType":"DataSource","dependencyId":":","dependencyVersion":null},{"depe</vt:lpwstr>
  </property>
  <property fmtid="{D5CDD505-2E9C-101B-9397-08002B2CF9AE}" pid="46" name="PluginDependencies_44">
    <vt:lpwstr>ndencyType":"DataSource","dependencyId":":","dependencyVersion":null},{"dependencyType":"DataSource","dependencyId":":","dependencyVersion":null},{"dependencyType":"DataSource","dependencyId":":","dependencyVersion":null},{"dependencyType":"DataSource","d</vt:lpwstr>
  </property>
  <property fmtid="{D5CDD505-2E9C-101B-9397-08002B2CF9AE}" pid="47" name="PluginDependencies_45">
    <vt:lpwstr>ependencyId":":","dependencyVersion":null},{"dependencyType":"DataSource","dependencyId":":","dependencyVersion":null},{"dependencyType":"DataSource","dependencyId":":","dependencyVersion":null},{"dependencyType":"DataSource","dependencyId":":","dependenc</vt:lpwstr>
  </property>
  <property fmtid="{D5CDD505-2E9C-101B-9397-08002B2CF9AE}" pid="48" name="PluginDependencies_46">
    <vt:lpwstr>yVersion":null},{"dependencyType":"DataSource","dependencyId":":","dependencyVersion":null},{"dependencyType":"DataSource","dependencyId":":","dependencyVersion":null},{"dependencyType":"DataSource","dependencyId":":","dependencyVersion":null},{"dependenc</vt:lpwstr>
  </property>
  <property fmtid="{D5CDD505-2E9C-101B-9397-08002B2CF9AE}" pid="49" name="PluginDependencies_47">
    <vt:lpwstr>yType":"DataSource","dependencyId":":","dependencyVersion":null},{"dependencyType":"DataSource","dependencyId":":","dependencyVersion":null},{"dependencyType":"DataSource","dependencyId":":","dependencyVersion":null},{"dependencyType":"DataSource","depend</vt:lpwstr>
  </property>
  <property fmtid="{D5CDD505-2E9C-101B-9397-08002B2CF9AE}" pid="50" name="PluginDependencies_48">
    <vt:lpwstr>encyId":":","dependencyVersion":null},{"dependencyType":"DataSource","dependencyId":":","dependencyVersion":null},{"dependencyType":"DataSource","dependencyId":":","dependencyVersion":null},{"dependencyType":"DataSource","dependencyId":":","dependencyVers</vt:lpwstr>
  </property>
  <property fmtid="{D5CDD505-2E9C-101B-9397-08002B2CF9AE}" pid="51" name="PluginDependencies_49">
    <vt:lpwstr>ion":null},{"dependencyType":"DataSource","dependencyId":":","dependencyVersion":null},{"dependencyType":"DataSource","dependencyId":":","dependencyVersion":null},{"dependencyType":"DataSource","dependencyId":":","dependencyVersion":null},{"dependencyType</vt:lpwstr>
  </property>
  <property fmtid="{D5CDD505-2E9C-101B-9397-08002B2CF9AE}" pid="52" name="PluginDependencies_50">
    <vt:lpwstr>":"DataSource","dependencyId":":","dependencyVersion":null},{"dependencyType":"DataSource","dependencyId":":","dependencyVersion":null},{"dependencyType":"DataSource","dependencyId":":","dependencyVersion":null},{"dependencyType":"DataSource","dependencyI</vt:lpwstr>
  </property>
  <property fmtid="{D5CDD505-2E9C-101B-9397-08002B2CF9AE}" pid="53" name="PluginDependencies_51">
    <vt:lpwstr>d":":","dependencyVersion":null},{"dependencyType":"DataSource","dependencyId":":","dependencyVersion":null},{"dependencyType":"DataSource","dependencyId":":","dependencyVersion":null},{"dependencyType":"DataSource","dependencyId":":","dependencyVersion":</vt:lpwstr>
  </property>
  <property fmtid="{D5CDD505-2E9C-101B-9397-08002B2CF9AE}" pid="54" name="PluginDependencies_52">
    <vt:lpwstr>null},{"dependencyType":"DataSource","dependencyId":":","dependencyVersion":null},{"dependencyType":"DataSource","dependencyId":":","dependencyVersion":null},{"dependencyType":"DataSource","dependencyId":":","dependencyVersion":null},{"dependencyType":"Da</vt:lpwstr>
  </property>
  <property fmtid="{D5CDD505-2E9C-101B-9397-08002B2CF9AE}" pid="55" name="PluginDependencies_53">
    <vt:lpwstr>taSource","dependencyId":":","dependencyVersion":null}],"635926855539746206:636045261152541359":[],"635926855539746206:636045261152541360":[],"635926855539746206:636045261152541361":[],"635926855539746206:636045261152541362":[],"635690283596553901:6357565</vt:lpwstr>
  </property>
  <property fmtid="{D5CDD505-2E9C-101B-9397-08002B2CF9AE}" pid="56" name="PluginDependencies_54">
    <vt:lpwstr>74568773657":[]}</vt:lpwstr>
  </property>
  <property fmtid="{D5CDD505-2E9C-101B-9397-08002B2CF9AE}" pid="57" name="CustomerId">
    <vt:lpwstr>auoffice</vt:lpwstr>
  </property>
  <property fmtid="{D5CDD505-2E9C-101B-9397-08002B2CF9AE}" pid="58" name="TemplateId">
    <vt:lpwstr>636196524199658508</vt:lpwstr>
  </property>
  <property fmtid="{D5CDD505-2E9C-101B-9397-08002B2CF9AE}" pid="59" name="UserProfileId">
    <vt:lpwstr>637067363083826359</vt:lpwstr>
  </property>
  <property fmtid="{D5CDD505-2E9C-101B-9397-08002B2CF9AE}" pid="60" name="TemplafyTimeStamp">
    <vt:lpwstr>2017-02-24T14:35:30.3621506Z</vt:lpwstr>
  </property>
  <property fmtid="{D5CDD505-2E9C-101B-9397-08002B2CF9AE}" pid="61" name="OfficeID">
    <vt:lpwstr>5150</vt:lpwstr>
  </property>
  <property fmtid="{D5CDD505-2E9C-101B-9397-08002B2CF9AE}" pid="62" name="colorthemechange">
    <vt:lpwstr>True</vt:lpwstr>
  </property>
</Properties>
</file>